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8.xml" ContentType="application/vnd.openxmlformats-officedocument.presentationml.slideLayout+xml"/>
  <Override PartName="/ppt/commentAuthors.xml" ContentType="application/vnd.openxmlformats-officedocument.presentationml.commentAuthors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8" r:id="rId2"/>
    <p:sldId id="279" r:id="rId3"/>
    <p:sldId id="1461" r:id="rId4"/>
    <p:sldId id="1462" r:id="rId5"/>
    <p:sldId id="1456" r:id="rId6"/>
    <p:sldId id="1457" r:id="rId7"/>
    <p:sldId id="1458" r:id="rId8"/>
    <p:sldId id="1459" r:id="rId9"/>
    <p:sldId id="1445" r:id="rId10"/>
    <p:sldId id="1460" r:id="rId11"/>
    <p:sldId id="280" r:id="rId1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lson J. Alvis Zakzuk" initials="NJAZ" lastIdx="1" clrIdx="0">
    <p:extLst>
      <p:ext uri="{19B8F6BF-5375-455C-9EA6-DF929625EA0E}">
        <p15:presenceInfo xmlns:p15="http://schemas.microsoft.com/office/powerpoint/2012/main" userId="ccc8a7bfb9f8727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66CD"/>
    <a:srgbClr val="A5A5A5"/>
    <a:srgbClr val="E6792F"/>
    <a:srgbClr val="5B9BD5"/>
    <a:srgbClr val="A236F0"/>
    <a:srgbClr val="FFA500"/>
    <a:srgbClr val="0233FF"/>
    <a:srgbClr val="23FA10"/>
    <a:srgbClr val="8617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99" autoAdjust="0"/>
    <p:restoredTop sz="94660"/>
  </p:normalViewPr>
  <p:slideViewPr>
    <p:cSldViewPr snapToGrid="0">
      <p:cViewPr varScale="1">
        <p:scale>
          <a:sx n="86" d="100"/>
          <a:sy n="86" d="100"/>
        </p:scale>
        <p:origin x="98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e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5B3060-AC7F-430F-B09C-9B27355E1D6E}" type="doc">
      <dgm:prSet loTypeId="urn:microsoft.com/office/officeart/2008/layout/SquareAccent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31589E0E-50F3-43BE-8794-862C7E039A0C}">
      <dgm:prSet phldrT="[Texto]"/>
      <dgm:spPr/>
      <dgm:t>
        <a:bodyPr/>
        <a:lstStyle/>
        <a:p>
          <a:r>
            <a:rPr lang="es-CO" dirty="0"/>
            <a:t>Información mínima</a:t>
          </a:r>
        </a:p>
      </dgm:t>
    </dgm:pt>
    <dgm:pt modelId="{F49640CE-6E5C-446C-B01A-44622EBDC837}" type="parTrans" cxnId="{69ACD7FF-6140-47A8-91E6-EACCE52BF157}">
      <dgm:prSet/>
      <dgm:spPr/>
      <dgm:t>
        <a:bodyPr/>
        <a:lstStyle/>
        <a:p>
          <a:endParaRPr lang="es-CO"/>
        </a:p>
      </dgm:t>
    </dgm:pt>
    <dgm:pt modelId="{32080A03-D87A-458E-91E4-1C6F7D0389EF}" type="sibTrans" cxnId="{69ACD7FF-6140-47A8-91E6-EACCE52BF157}">
      <dgm:prSet/>
      <dgm:spPr/>
      <dgm:t>
        <a:bodyPr/>
        <a:lstStyle/>
        <a:p>
          <a:endParaRPr lang="es-CO"/>
        </a:p>
      </dgm:t>
    </dgm:pt>
    <dgm:pt modelId="{24F010F3-B792-426B-99E2-7EB2E48A0273}">
      <dgm:prSet phldrT="[Texto]"/>
      <dgm:spPr/>
      <dgm:t>
        <a:bodyPr/>
        <a:lstStyle/>
        <a:p>
          <a:r>
            <a:rPr lang="es-CO" dirty="0"/>
            <a:t>Aseguramiento - BDUA</a:t>
          </a:r>
        </a:p>
      </dgm:t>
    </dgm:pt>
    <dgm:pt modelId="{6AA024CE-03FD-4881-ACF3-CE4797603E38}" type="parTrans" cxnId="{D3B4E0B6-B88F-49EC-BC2C-7E395F0EE71C}">
      <dgm:prSet/>
      <dgm:spPr/>
      <dgm:t>
        <a:bodyPr/>
        <a:lstStyle/>
        <a:p>
          <a:endParaRPr lang="es-CO"/>
        </a:p>
      </dgm:t>
    </dgm:pt>
    <dgm:pt modelId="{1229414C-4E71-4B7A-B29E-2B1AAB7034FB}" type="sibTrans" cxnId="{D3B4E0B6-B88F-49EC-BC2C-7E395F0EE71C}">
      <dgm:prSet/>
      <dgm:spPr/>
      <dgm:t>
        <a:bodyPr/>
        <a:lstStyle/>
        <a:p>
          <a:endParaRPr lang="es-CO"/>
        </a:p>
      </dgm:t>
    </dgm:pt>
    <dgm:pt modelId="{D77F5DA2-A38A-4434-9691-B395B880B099}">
      <dgm:prSet phldrT="[Texto]"/>
      <dgm:spPr/>
      <dgm:t>
        <a:bodyPr/>
        <a:lstStyle/>
        <a:p>
          <a:r>
            <a:rPr lang="es-CO" dirty="0"/>
            <a:t>Condición étnica</a:t>
          </a:r>
        </a:p>
      </dgm:t>
    </dgm:pt>
    <dgm:pt modelId="{8A35878E-ADA4-48D3-A751-BE89AFDFBEA3}" type="parTrans" cxnId="{17260AA0-E2DE-4CC9-B6EC-F0A150C1CE28}">
      <dgm:prSet/>
      <dgm:spPr/>
      <dgm:t>
        <a:bodyPr/>
        <a:lstStyle/>
        <a:p>
          <a:endParaRPr lang="es-CO"/>
        </a:p>
      </dgm:t>
    </dgm:pt>
    <dgm:pt modelId="{97B52B8D-2E17-42B1-8FFE-AC39CBD0ABBA}" type="sibTrans" cxnId="{17260AA0-E2DE-4CC9-B6EC-F0A150C1CE28}">
      <dgm:prSet/>
      <dgm:spPr/>
      <dgm:t>
        <a:bodyPr/>
        <a:lstStyle/>
        <a:p>
          <a:endParaRPr lang="es-CO"/>
        </a:p>
      </dgm:t>
    </dgm:pt>
    <dgm:pt modelId="{3D6390B3-3B25-443F-867F-2D766823D185}">
      <dgm:prSet phldrT="[Texto]"/>
      <dgm:spPr/>
      <dgm:t>
        <a:bodyPr/>
        <a:lstStyle/>
        <a:p>
          <a:r>
            <a:rPr lang="es-CO" dirty="0"/>
            <a:t>Población especial</a:t>
          </a:r>
        </a:p>
      </dgm:t>
    </dgm:pt>
    <dgm:pt modelId="{8E05738E-6AF8-4EFB-8B03-2A51CFFF120C}" type="parTrans" cxnId="{E530A0C9-16CE-42FA-8CFC-80E2019027E5}">
      <dgm:prSet/>
      <dgm:spPr/>
      <dgm:t>
        <a:bodyPr/>
        <a:lstStyle/>
        <a:p>
          <a:endParaRPr lang="es-CO"/>
        </a:p>
      </dgm:t>
    </dgm:pt>
    <dgm:pt modelId="{6173F4D8-F962-4246-8C7C-1A157CA664D2}" type="sibTrans" cxnId="{E530A0C9-16CE-42FA-8CFC-80E2019027E5}">
      <dgm:prSet/>
      <dgm:spPr/>
      <dgm:t>
        <a:bodyPr/>
        <a:lstStyle/>
        <a:p>
          <a:endParaRPr lang="es-CO"/>
        </a:p>
      </dgm:t>
    </dgm:pt>
    <dgm:pt modelId="{DBD1AB28-BEB3-4E44-B183-89875A060F47}">
      <dgm:prSet phldrT="[Texto]"/>
      <dgm:spPr/>
      <dgm:t>
        <a:bodyPr/>
        <a:lstStyle/>
        <a:p>
          <a:r>
            <a:rPr lang="es-CO" dirty="0"/>
            <a:t>Notificador</a:t>
          </a:r>
        </a:p>
      </dgm:t>
    </dgm:pt>
    <dgm:pt modelId="{F0904D20-3A7E-4A95-8CF6-F39FFAA79357}" type="parTrans" cxnId="{8D5C3EA8-64AA-4FBE-BCC6-B208A00CCEFD}">
      <dgm:prSet/>
      <dgm:spPr/>
      <dgm:t>
        <a:bodyPr/>
        <a:lstStyle/>
        <a:p>
          <a:endParaRPr lang="es-CO"/>
        </a:p>
      </dgm:t>
    </dgm:pt>
    <dgm:pt modelId="{DDC19FF6-B276-4CD7-AFAA-320CF410CAC2}" type="sibTrans" cxnId="{8D5C3EA8-64AA-4FBE-BCC6-B208A00CCEFD}">
      <dgm:prSet/>
      <dgm:spPr/>
      <dgm:t>
        <a:bodyPr/>
        <a:lstStyle/>
        <a:p>
          <a:endParaRPr lang="es-CO"/>
        </a:p>
      </dgm:t>
    </dgm:pt>
    <dgm:pt modelId="{F2217CE2-27F6-443C-ABB5-CDC50CA1E852}">
      <dgm:prSet phldrT="[Texto]"/>
      <dgm:spPr/>
      <dgm:t>
        <a:bodyPr/>
        <a:lstStyle/>
        <a:p>
          <a:r>
            <a:rPr lang="es-CO" dirty="0"/>
            <a:t>Hospital</a:t>
          </a:r>
        </a:p>
      </dgm:t>
    </dgm:pt>
    <dgm:pt modelId="{A33C9974-E9D0-4F51-9900-757312B6C649}" type="parTrans" cxnId="{27BE6FCE-D5D2-4F26-BD75-20678DB411DC}">
      <dgm:prSet/>
      <dgm:spPr/>
      <dgm:t>
        <a:bodyPr/>
        <a:lstStyle/>
        <a:p>
          <a:endParaRPr lang="es-CO"/>
        </a:p>
      </dgm:t>
    </dgm:pt>
    <dgm:pt modelId="{06DFF836-6A9B-4900-BFBB-FD1C67A9D04B}" type="sibTrans" cxnId="{27BE6FCE-D5D2-4F26-BD75-20678DB411DC}">
      <dgm:prSet/>
      <dgm:spPr/>
      <dgm:t>
        <a:bodyPr/>
        <a:lstStyle/>
        <a:p>
          <a:endParaRPr lang="es-CO"/>
        </a:p>
      </dgm:t>
    </dgm:pt>
    <dgm:pt modelId="{AC9CA2AB-BC7D-4D99-9247-AE1EB9DC33A5}">
      <dgm:prSet phldrT="[Texto]"/>
      <dgm:spPr/>
      <dgm:t>
        <a:bodyPr/>
        <a:lstStyle/>
        <a:p>
          <a:r>
            <a:rPr lang="es-CO" dirty="0"/>
            <a:t>Laboratorios</a:t>
          </a:r>
        </a:p>
      </dgm:t>
    </dgm:pt>
    <dgm:pt modelId="{22D22AC2-0877-48CB-B54D-9ADFDA30CA4D}" type="parTrans" cxnId="{BF49481C-1622-4D40-8EC0-A225AD4B30EF}">
      <dgm:prSet/>
      <dgm:spPr/>
      <dgm:t>
        <a:bodyPr/>
        <a:lstStyle/>
        <a:p>
          <a:endParaRPr lang="es-CO"/>
        </a:p>
      </dgm:t>
    </dgm:pt>
    <dgm:pt modelId="{D284D292-0569-4AB1-87EC-BBE8DCBAC1F4}" type="sibTrans" cxnId="{BF49481C-1622-4D40-8EC0-A225AD4B30EF}">
      <dgm:prSet/>
      <dgm:spPr/>
      <dgm:t>
        <a:bodyPr/>
        <a:lstStyle/>
        <a:p>
          <a:endParaRPr lang="es-CO"/>
        </a:p>
      </dgm:t>
    </dgm:pt>
    <dgm:pt modelId="{491A0439-8951-476C-A001-A879CDA6086B}">
      <dgm:prSet phldrT="[Texto]"/>
      <dgm:spPr/>
      <dgm:t>
        <a:bodyPr/>
        <a:lstStyle/>
        <a:p>
          <a:r>
            <a:rPr lang="es-CO" dirty="0"/>
            <a:t>Dirección</a:t>
          </a:r>
        </a:p>
      </dgm:t>
    </dgm:pt>
    <dgm:pt modelId="{BA26C0F1-D5A0-4DBE-B00C-D614C3E08AB5}" type="parTrans" cxnId="{928ADF30-62C3-4E44-83EA-E2D365382D4D}">
      <dgm:prSet/>
      <dgm:spPr/>
      <dgm:t>
        <a:bodyPr/>
        <a:lstStyle/>
        <a:p>
          <a:endParaRPr lang="es-CO"/>
        </a:p>
      </dgm:t>
    </dgm:pt>
    <dgm:pt modelId="{30377AB6-5BCB-4A28-8DD0-AA890D9C6596}" type="sibTrans" cxnId="{928ADF30-62C3-4E44-83EA-E2D365382D4D}">
      <dgm:prSet/>
      <dgm:spPr/>
      <dgm:t>
        <a:bodyPr/>
        <a:lstStyle/>
        <a:p>
          <a:endParaRPr lang="es-CO"/>
        </a:p>
      </dgm:t>
    </dgm:pt>
    <dgm:pt modelId="{2128172A-0470-4E40-A8FA-8B9C7B285613}">
      <dgm:prSet phldrT="[Texto]"/>
      <dgm:spPr/>
      <dgm:t>
        <a:bodyPr/>
        <a:lstStyle/>
        <a:p>
          <a:r>
            <a:rPr lang="es-CO" dirty="0"/>
            <a:t>Domiciliarios</a:t>
          </a:r>
        </a:p>
      </dgm:t>
    </dgm:pt>
    <dgm:pt modelId="{5CA96F7B-0AEB-48C0-950E-D63786B64487}" type="parTrans" cxnId="{AB4F8B1B-37BF-4079-B328-F8D5B313C564}">
      <dgm:prSet/>
      <dgm:spPr/>
      <dgm:t>
        <a:bodyPr/>
        <a:lstStyle/>
        <a:p>
          <a:endParaRPr lang="es-CO"/>
        </a:p>
      </dgm:t>
    </dgm:pt>
    <dgm:pt modelId="{40C92F04-2216-41B4-8AA3-19A84E6ECC76}" type="sibTrans" cxnId="{AB4F8B1B-37BF-4079-B328-F8D5B313C564}">
      <dgm:prSet/>
      <dgm:spPr/>
      <dgm:t>
        <a:bodyPr/>
        <a:lstStyle/>
        <a:p>
          <a:endParaRPr lang="es-CO"/>
        </a:p>
      </dgm:t>
    </dgm:pt>
    <dgm:pt modelId="{AF4ACC63-7489-4FDF-AFDA-5EAEA4F73BB5}">
      <dgm:prSet phldrT="[Texto]"/>
      <dgm:spPr/>
      <dgm:t>
        <a:bodyPr/>
        <a:lstStyle/>
        <a:p>
          <a:r>
            <a:rPr lang="es-CO" dirty="0"/>
            <a:t>EPS</a:t>
          </a:r>
        </a:p>
      </dgm:t>
    </dgm:pt>
    <dgm:pt modelId="{74A3E6E0-EBF7-4B89-89DB-DB6239CD207B}" type="parTrans" cxnId="{341BFFD9-3A69-4AE7-9791-196D3674F227}">
      <dgm:prSet/>
      <dgm:spPr/>
      <dgm:t>
        <a:bodyPr/>
        <a:lstStyle/>
        <a:p>
          <a:endParaRPr lang="es-CO"/>
        </a:p>
      </dgm:t>
    </dgm:pt>
    <dgm:pt modelId="{40F4F505-22B4-48BD-BDC5-1470D5B4190C}" type="sibTrans" cxnId="{341BFFD9-3A69-4AE7-9791-196D3674F227}">
      <dgm:prSet/>
      <dgm:spPr/>
      <dgm:t>
        <a:bodyPr/>
        <a:lstStyle/>
        <a:p>
          <a:endParaRPr lang="es-CO"/>
        </a:p>
      </dgm:t>
    </dgm:pt>
    <dgm:pt modelId="{1AD5DB9F-2E2E-4457-9DB0-8F4B92BA9A73}">
      <dgm:prSet phldrT="[Texto]"/>
      <dgm:spPr/>
      <dgm:t>
        <a:bodyPr/>
        <a:lstStyle/>
        <a:p>
          <a:r>
            <a:rPr lang="es-CO" dirty="0"/>
            <a:t>Integración</a:t>
          </a:r>
        </a:p>
      </dgm:t>
    </dgm:pt>
    <dgm:pt modelId="{5AE4E26D-5F9D-482C-BDF6-113A7241D53D}" type="parTrans" cxnId="{CA4F6300-313F-49A4-875C-D66CE7E9CDAC}">
      <dgm:prSet/>
      <dgm:spPr/>
      <dgm:t>
        <a:bodyPr/>
        <a:lstStyle/>
        <a:p>
          <a:endParaRPr lang="es-CO"/>
        </a:p>
      </dgm:t>
    </dgm:pt>
    <dgm:pt modelId="{C61501EF-2D97-469C-BC84-1FFAC8C606E1}" type="sibTrans" cxnId="{CA4F6300-313F-49A4-875C-D66CE7E9CDAC}">
      <dgm:prSet/>
      <dgm:spPr/>
      <dgm:t>
        <a:bodyPr/>
        <a:lstStyle/>
        <a:p>
          <a:endParaRPr lang="es-CO"/>
        </a:p>
      </dgm:t>
    </dgm:pt>
    <dgm:pt modelId="{9409A72A-89E7-41F3-B637-E54D7EEE79F5}">
      <dgm:prSet phldrT="[Texto]"/>
      <dgm:spPr/>
      <dgm:t>
        <a:bodyPr/>
        <a:lstStyle/>
        <a:p>
          <a:r>
            <a:rPr lang="es-CO" dirty="0"/>
            <a:t>Vigilancia comunitaria</a:t>
          </a:r>
        </a:p>
      </dgm:t>
    </dgm:pt>
    <dgm:pt modelId="{4235933D-1AB0-4815-B613-8EA063E2D423}" type="parTrans" cxnId="{4C9DD0EC-F1AA-49FB-84BD-1668A3231F59}">
      <dgm:prSet/>
      <dgm:spPr/>
      <dgm:t>
        <a:bodyPr/>
        <a:lstStyle/>
        <a:p>
          <a:endParaRPr lang="es-CO"/>
        </a:p>
      </dgm:t>
    </dgm:pt>
    <dgm:pt modelId="{F38B170B-6F9E-4D79-9635-1635B5C2B1A9}" type="sibTrans" cxnId="{4C9DD0EC-F1AA-49FB-84BD-1668A3231F59}">
      <dgm:prSet/>
      <dgm:spPr/>
      <dgm:t>
        <a:bodyPr/>
        <a:lstStyle/>
        <a:p>
          <a:endParaRPr lang="es-CO"/>
        </a:p>
      </dgm:t>
    </dgm:pt>
    <dgm:pt modelId="{C883E311-2721-4C52-A6CB-7DDD85C03A7E}">
      <dgm:prSet phldrT="[Texto]"/>
      <dgm:spPr/>
      <dgm:t>
        <a:bodyPr/>
        <a:lstStyle/>
        <a:p>
          <a:r>
            <a:rPr lang="es-CO" dirty="0"/>
            <a:t>RUAF-ND</a:t>
          </a:r>
        </a:p>
      </dgm:t>
    </dgm:pt>
    <dgm:pt modelId="{7A99B7B7-A3A1-4764-AA02-AD5C0DFE3217}" type="parTrans" cxnId="{C7C1DEB6-3F73-4529-99A9-ACF0BE716B32}">
      <dgm:prSet/>
      <dgm:spPr/>
      <dgm:t>
        <a:bodyPr/>
        <a:lstStyle/>
        <a:p>
          <a:endParaRPr lang="es-CO"/>
        </a:p>
      </dgm:t>
    </dgm:pt>
    <dgm:pt modelId="{1176298F-9D71-40F4-9D5B-9573AD477253}" type="sibTrans" cxnId="{C7C1DEB6-3F73-4529-99A9-ACF0BE716B32}">
      <dgm:prSet/>
      <dgm:spPr/>
      <dgm:t>
        <a:bodyPr/>
        <a:lstStyle/>
        <a:p>
          <a:endParaRPr lang="es-CO"/>
        </a:p>
      </dgm:t>
    </dgm:pt>
    <dgm:pt modelId="{144D4BC6-E0CF-40B4-9508-838F9887A92D}">
      <dgm:prSet phldrT="[Texto]"/>
      <dgm:spPr/>
      <dgm:t>
        <a:bodyPr/>
        <a:lstStyle/>
        <a:p>
          <a:r>
            <a:rPr lang="es-CO" dirty="0"/>
            <a:t>Vigilancia participativa</a:t>
          </a:r>
        </a:p>
      </dgm:t>
    </dgm:pt>
    <dgm:pt modelId="{94BE3850-A51E-4F5E-925C-AD69773D0018}" type="parTrans" cxnId="{6D46A985-0250-4A5E-9DDA-2756CE5E8D58}">
      <dgm:prSet/>
      <dgm:spPr/>
      <dgm:t>
        <a:bodyPr/>
        <a:lstStyle/>
        <a:p>
          <a:endParaRPr lang="es-CO"/>
        </a:p>
      </dgm:t>
    </dgm:pt>
    <dgm:pt modelId="{D4C733B6-95DD-4D7B-960C-A9022E6817BA}" type="sibTrans" cxnId="{6D46A985-0250-4A5E-9DDA-2756CE5E8D58}">
      <dgm:prSet/>
      <dgm:spPr/>
      <dgm:t>
        <a:bodyPr/>
        <a:lstStyle/>
        <a:p>
          <a:endParaRPr lang="es-CO"/>
        </a:p>
      </dgm:t>
    </dgm:pt>
    <dgm:pt modelId="{3A40689B-7E2C-4134-B50A-324A89E62452}">
      <dgm:prSet phldrT="[Texto]"/>
      <dgm:spPr/>
      <dgm:t>
        <a:bodyPr/>
        <a:lstStyle/>
        <a:p>
          <a:r>
            <a:rPr lang="es-CO" dirty="0"/>
            <a:t>Sistemas corporativos</a:t>
          </a:r>
        </a:p>
      </dgm:t>
    </dgm:pt>
    <dgm:pt modelId="{BF74E196-F570-4BAE-B69E-3C1B0E0415BB}" type="parTrans" cxnId="{AB42E6A5-A67C-41A9-A38B-90312E403AD7}">
      <dgm:prSet/>
      <dgm:spPr/>
      <dgm:t>
        <a:bodyPr/>
        <a:lstStyle/>
        <a:p>
          <a:endParaRPr lang="es-CO"/>
        </a:p>
      </dgm:t>
    </dgm:pt>
    <dgm:pt modelId="{2E6F2268-B1E8-4F56-92DD-5B37135F96B4}" type="sibTrans" cxnId="{AB42E6A5-A67C-41A9-A38B-90312E403AD7}">
      <dgm:prSet/>
      <dgm:spPr/>
      <dgm:t>
        <a:bodyPr/>
        <a:lstStyle/>
        <a:p>
          <a:endParaRPr lang="es-CO"/>
        </a:p>
      </dgm:t>
    </dgm:pt>
    <dgm:pt modelId="{3B9F2633-2F80-46FB-A2D9-B9C251167AE4}">
      <dgm:prSet phldrT="[Texto]"/>
      <dgm:spPr/>
      <dgm:t>
        <a:bodyPr/>
        <a:lstStyle/>
        <a:p>
          <a:r>
            <a:rPr lang="es-CO" dirty="0"/>
            <a:t>Estructura</a:t>
          </a:r>
        </a:p>
      </dgm:t>
    </dgm:pt>
    <dgm:pt modelId="{03B6B91D-AB62-4AFF-AD57-32E17A44A5D4}" type="parTrans" cxnId="{E6F850D6-4023-4642-BE19-A79872788A8C}">
      <dgm:prSet/>
      <dgm:spPr/>
      <dgm:t>
        <a:bodyPr/>
        <a:lstStyle/>
        <a:p>
          <a:endParaRPr lang="es-CO"/>
        </a:p>
      </dgm:t>
    </dgm:pt>
    <dgm:pt modelId="{64B4A6F4-4675-4986-BD22-F681DF6D6F7D}" type="sibTrans" cxnId="{E6F850D6-4023-4642-BE19-A79872788A8C}">
      <dgm:prSet/>
      <dgm:spPr/>
      <dgm:t>
        <a:bodyPr/>
        <a:lstStyle/>
        <a:p>
          <a:endParaRPr lang="es-CO"/>
        </a:p>
      </dgm:t>
    </dgm:pt>
    <dgm:pt modelId="{2264B22B-A8AF-4D71-9AC2-13980DF77CCF}">
      <dgm:prSet phldrT="[Texto]"/>
      <dgm:spPr/>
      <dgm:t>
        <a:bodyPr/>
        <a:lstStyle/>
        <a:p>
          <a:r>
            <a:rPr lang="es-CO" dirty="0"/>
            <a:t>Interna</a:t>
          </a:r>
        </a:p>
      </dgm:t>
    </dgm:pt>
    <dgm:pt modelId="{64FB13D2-3B42-4BEE-BC4D-D110EEC46402}" type="parTrans" cxnId="{58B27179-E6D3-46FE-B137-6DD299457BDE}">
      <dgm:prSet/>
      <dgm:spPr/>
      <dgm:t>
        <a:bodyPr/>
        <a:lstStyle/>
        <a:p>
          <a:endParaRPr lang="es-CO"/>
        </a:p>
      </dgm:t>
    </dgm:pt>
    <dgm:pt modelId="{653D2205-E201-47CD-9236-6F4B9660FF5F}" type="sibTrans" cxnId="{58B27179-E6D3-46FE-B137-6DD299457BDE}">
      <dgm:prSet/>
      <dgm:spPr/>
      <dgm:t>
        <a:bodyPr/>
        <a:lstStyle/>
        <a:p>
          <a:endParaRPr lang="es-CO"/>
        </a:p>
      </dgm:t>
    </dgm:pt>
    <dgm:pt modelId="{D242BD02-C448-4005-BFC7-CA40761B6B42}">
      <dgm:prSet phldrT="[Texto]"/>
      <dgm:spPr/>
      <dgm:t>
        <a:bodyPr/>
        <a:lstStyle/>
        <a:p>
          <a:r>
            <a:rPr lang="es-CO" dirty="0"/>
            <a:t>Archivo plano</a:t>
          </a:r>
        </a:p>
      </dgm:t>
    </dgm:pt>
    <dgm:pt modelId="{7FB184C9-1793-4636-B758-7459105C3308}" type="parTrans" cxnId="{FA2C2DE5-F9F7-42A7-BD0D-3A0FED34E7B6}">
      <dgm:prSet/>
      <dgm:spPr/>
      <dgm:t>
        <a:bodyPr/>
        <a:lstStyle/>
        <a:p>
          <a:endParaRPr lang="es-CO"/>
        </a:p>
      </dgm:t>
    </dgm:pt>
    <dgm:pt modelId="{2E6E353F-FDA4-41DF-B8A4-704897E1A753}" type="sibTrans" cxnId="{FA2C2DE5-F9F7-42A7-BD0D-3A0FED34E7B6}">
      <dgm:prSet/>
      <dgm:spPr/>
      <dgm:t>
        <a:bodyPr/>
        <a:lstStyle/>
        <a:p>
          <a:endParaRPr lang="es-CO"/>
        </a:p>
      </dgm:t>
    </dgm:pt>
    <dgm:pt modelId="{CF41C540-4AD1-4668-BB11-0FD94DD6A927}">
      <dgm:prSet phldrT="[Texto]"/>
      <dgm:spPr/>
      <dgm:t>
        <a:bodyPr/>
        <a:lstStyle/>
        <a:p>
          <a:r>
            <a:rPr lang="es-CO" dirty="0"/>
            <a:t>Bidireccionalidad</a:t>
          </a:r>
        </a:p>
      </dgm:t>
    </dgm:pt>
    <dgm:pt modelId="{FF8C163E-8579-494D-8FFF-F42B110A9680}" type="parTrans" cxnId="{45DA3F41-8899-45B9-9425-871457C4F63C}">
      <dgm:prSet/>
      <dgm:spPr/>
      <dgm:t>
        <a:bodyPr/>
        <a:lstStyle/>
        <a:p>
          <a:endParaRPr lang="es-CO"/>
        </a:p>
      </dgm:t>
    </dgm:pt>
    <dgm:pt modelId="{59981473-1C45-4AA8-8869-6CC849BE5553}" type="sibTrans" cxnId="{45DA3F41-8899-45B9-9425-871457C4F63C}">
      <dgm:prSet/>
      <dgm:spPr/>
      <dgm:t>
        <a:bodyPr/>
        <a:lstStyle/>
        <a:p>
          <a:endParaRPr lang="es-CO"/>
        </a:p>
      </dgm:t>
    </dgm:pt>
    <dgm:pt modelId="{36641BEC-299D-4B64-9292-62DD1D4CFCCE}">
      <dgm:prSet phldrT="[Texto]"/>
      <dgm:spPr/>
      <dgm:t>
        <a:bodyPr/>
        <a:lstStyle/>
        <a:p>
          <a:r>
            <a:rPr lang="es-CO" dirty="0"/>
            <a:t>Multiusuario</a:t>
          </a:r>
        </a:p>
      </dgm:t>
    </dgm:pt>
    <dgm:pt modelId="{248E1C5B-F62F-4D65-A811-41BB7965B00A}" type="parTrans" cxnId="{7D73BFFC-B79C-4AF8-8702-557167946FE9}">
      <dgm:prSet/>
      <dgm:spPr/>
      <dgm:t>
        <a:bodyPr/>
        <a:lstStyle/>
        <a:p>
          <a:endParaRPr lang="es-CO"/>
        </a:p>
      </dgm:t>
    </dgm:pt>
    <dgm:pt modelId="{5CDDD3A9-F2E5-437A-8CEC-215D178A086F}" type="sibTrans" cxnId="{7D73BFFC-B79C-4AF8-8702-557167946FE9}">
      <dgm:prSet/>
      <dgm:spPr/>
      <dgm:t>
        <a:bodyPr/>
        <a:lstStyle/>
        <a:p>
          <a:endParaRPr lang="es-CO"/>
        </a:p>
      </dgm:t>
    </dgm:pt>
    <dgm:pt modelId="{A2B7AD73-2E51-4DD0-AE33-4EE3CECDE3C6}">
      <dgm:prSet phldrT="[Texto]"/>
      <dgm:spPr/>
      <dgm:t>
        <a:bodyPr/>
        <a:lstStyle/>
        <a:p>
          <a:r>
            <a:rPr lang="es-CO" dirty="0"/>
            <a:t>Web</a:t>
          </a:r>
        </a:p>
      </dgm:t>
    </dgm:pt>
    <dgm:pt modelId="{8B6B44E0-D0EB-4BBD-B942-32C2431E5D06}" type="parTrans" cxnId="{AAC9886A-F536-45B7-B759-1256DEF4A0C8}">
      <dgm:prSet/>
      <dgm:spPr/>
      <dgm:t>
        <a:bodyPr/>
        <a:lstStyle/>
        <a:p>
          <a:endParaRPr lang="es-CO"/>
        </a:p>
      </dgm:t>
    </dgm:pt>
    <dgm:pt modelId="{A9B1DFD2-5A8A-4D86-AAEF-D5E3A1135F6B}" type="sibTrans" cxnId="{AAC9886A-F536-45B7-B759-1256DEF4A0C8}">
      <dgm:prSet/>
      <dgm:spPr/>
      <dgm:t>
        <a:bodyPr/>
        <a:lstStyle/>
        <a:p>
          <a:endParaRPr lang="es-CO"/>
        </a:p>
      </dgm:t>
    </dgm:pt>
    <dgm:pt modelId="{177A2AFA-35B8-4BCF-BC52-10CFD9316357}">
      <dgm:prSet phldrT="[Texto]"/>
      <dgm:spPr/>
      <dgm:t>
        <a:bodyPr/>
        <a:lstStyle/>
        <a:p>
          <a:r>
            <a:rPr lang="es-CO" dirty="0"/>
            <a:t>Notificación</a:t>
          </a:r>
        </a:p>
      </dgm:t>
    </dgm:pt>
    <dgm:pt modelId="{D02F2842-8B27-4607-BE9D-38D667A48F02}" type="parTrans" cxnId="{2409F428-E4BE-45E2-88FC-6FCF86078B72}">
      <dgm:prSet/>
      <dgm:spPr/>
      <dgm:t>
        <a:bodyPr/>
        <a:lstStyle/>
        <a:p>
          <a:endParaRPr lang="es-CO"/>
        </a:p>
      </dgm:t>
    </dgm:pt>
    <dgm:pt modelId="{9A449D76-2C2B-4AEF-8C73-2098BB7A6747}" type="sibTrans" cxnId="{2409F428-E4BE-45E2-88FC-6FCF86078B72}">
      <dgm:prSet/>
      <dgm:spPr/>
      <dgm:t>
        <a:bodyPr/>
        <a:lstStyle/>
        <a:p>
          <a:endParaRPr lang="es-CO"/>
        </a:p>
      </dgm:t>
    </dgm:pt>
    <dgm:pt modelId="{997AD528-539B-4BB9-AA73-98005BE994A3}">
      <dgm:prSet phldrT="[Texto]"/>
      <dgm:spPr/>
      <dgm:t>
        <a:bodyPr/>
        <a:lstStyle/>
        <a:p>
          <a:r>
            <a:rPr lang="es-CO" dirty="0"/>
            <a:t>Inmediata</a:t>
          </a:r>
        </a:p>
      </dgm:t>
    </dgm:pt>
    <dgm:pt modelId="{171A595F-1358-4E74-BEFF-1E60A31C56FF}" type="parTrans" cxnId="{32776144-7159-43ED-99A5-544869CE18A1}">
      <dgm:prSet/>
      <dgm:spPr/>
      <dgm:t>
        <a:bodyPr/>
        <a:lstStyle/>
        <a:p>
          <a:endParaRPr lang="es-CO"/>
        </a:p>
      </dgm:t>
    </dgm:pt>
    <dgm:pt modelId="{262FB97F-C9FE-48FD-97B2-455088F8D763}" type="sibTrans" cxnId="{32776144-7159-43ED-99A5-544869CE18A1}">
      <dgm:prSet/>
      <dgm:spPr/>
      <dgm:t>
        <a:bodyPr/>
        <a:lstStyle/>
        <a:p>
          <a:endParaRPr lang="es-CO"/>
        </a:p>
      </dgm:t>
    </dgm:pt>
    <dgm:pt modelId="{ACA92F6B-F3F8-46ED-9A1F-CB1C2BD89B0C}">
      <dgm:prSet phldrT="[Texto]"/>
      <dgm:spPr/>
      <dgm:t>
        <a:bodyPr/>
        <a:lstStyle/>
        <a:p>
          <a:r>
            <a:rPr lang="es-CO" dirty="0"/>
            <a:t>Alerta</a:t>
          </a:r>
        </a:p>
      </dgm:t>
    </dgm:pt>
    <dgm:pt modelId="{C0D29961-4DA3-4677-A930-1F636E5346C4}" type="parTrans" cxnId="{E100A3DE-5E67-4250-B22D-2B05E3E3E3B7}">
      <dgm:prSet/>
      <dgm:spPr/>
      <dgm:t>
        <a:bodyPr/>
        <a:lstStyle/>
        <a:p>
          <a:endParaRPr lang="es-CO"/>
        </a:p>
      </dgm:t>
    </dgm:pt>
    <dgm:pt modelId="{59A361C7-95D3-4B44-9751-2F3C0F4DB6F5}" type="sibTrans" cxnId="{E100A3DE-5E67-4250-B22D-2B05E3E3E3B7}">
      <dgm:prSet/>
      <dgm:spPr/>
      <dgm:t>
        <a:bodyPr/>
        <a:lstStyle/>
        <a:p>
          <a:endParaRPr lang="es-CO"/>
        </a:p>
      </dgm:t>
    </dgm:pt>
    <dgm:pt modelId="{FB7B6786-0F2E-4A26-B161-5B65AB1793DF}">
      <dgm:prSet phldrT="[Texto]"/>
      <dgm:spPr/>
      <dgm:t>
        <a:bodyPr/>
        <a:lstStyle/>
        <a:p>
          <a:r>
            <a:rPr lang="es-CO" dirty="0"/>
            <a:t>Confirmación</a:t>
          </a:r>
        </a:p>
      </dgm:t>
    </dgm:pt>
    <dgm:pt modelId="{77C2A171-B706-402F-AAC4-6900D9504C64}" type="parTrans" cxnId="{C923524B-2AD9-4F27-88DC-6AD4D3BB3A66}">
      <dgm:prSet/>
      <dgm:spPr/>
      <dgm:t>
        <a:bodyPr/>
        <a:lstStyle/>
        <a:p>
          <a:endParaRPr lang="es-CO"/>
        </a:p>
      </dgm:t>
    </dgm:pt>
    <dgm:pt modelId="{179F2A99-70E0-42EC-9D0F-02E1D0502DC5}" type="sibTrans" cxnId="{C923524B-2AD9-4F27-88DC-6AD4D3BB3A66}">
      <dgm:prSet/>
      <dgm:spPr/>
      <dgm:t>
        <a:bodyPr/>
        <a:lstStyle/>
        <a:p>
          <a:endParaRPr lang="es-CO"/>
        </a:p>
      </dgm:t>
    </dgm:pt>
    <dgm:pt modelId="{DE48E03C-E38B-4855-87DD-47650C4AED94}">
      <dgm:prSet phldrT="[Texto]"/>
      <dgm:spPr/>
      <dgm:t>
        <a:bodyPr/>
        <a:lstStyle/>
        <a:p>
          <a:r>
            <a:rPr lang="es-CO" dirty="0"/>
            <a:t>Muerte</a:t>
          </a:r>
        </a:p>
      </dgm:t>
    </dgm:pt>
    <dgm:pt modelId="{A346FD53-195D-4FB0-AD44-E4DF8D8FB7DF}" type="parTrans" cxnId="{EA452AA1-2265-4A00-9A1C-93A5C8620C70}">
      <dgm:prSet/>
      <dgm:spPr/>
      <dgm:t>
        <a:bodyPr/>
        <a:lstStyle/>
        <a:p>
          <a:endParaRPr lang="es-CO"/>
        </a:p>
      </dgm:t>
    </dgm:pt>
    <dgm:pt modelId="{0C148701-507D-498E-B8CD-DD2B2F76F44D}" type="sibTrans" cxnId="{EA452AA1-2265-4A00-9A1C-93A5C8620C70}">
      <dgm:prSet/>
      <dgm:spPr/>
      <dgm:t>
        <a:bodyPr/>
        <a:lstStyle/>
        <a:p>
          <a:endParaRPr lang="es-CO"/>
        </a:p>
      </dgm:t>
    </dgm:pt>
    <dgm:pt modelId="{6D6C8B4B-6084-4A93-B0F2-602401A55C20}">
      <dgm:prSet phldrT="[Texto]"/>
      <dgm:spPr/>
      <dgm:t>
        <a:bodyPr/>
        <a:lstStyle/>
        <a:p>
          <a:r>
            <a:rPr lang="es-CO" dirty="0"/>
            <a:t>Rumores</a:t>
          </a:r>
        </a:p>
      </dgm:t>
    </dgm:pt>
    <dgm:pt modelId="{F4B5326E-2BEA-4825-9609-9E0C86C8B7FD}" type="parTrans" cxnId="{407C757E-2D72-410C-A833-FA9324F09F51}">
      <dgm:prSet/>
      <dgm:spPr/>
      <dgm:t>
        <a:bodyPr/>
        <a:lstStyle/>
        <a:p>
          <a:endParaRPr lang="es-CO"/>
        </a:p>
      </dgm:t>
    </dgm:pt>
    <dgm:pt modelId="{B87005D1-6A6D-4366-9769-8E8E0A057724}" type="sibTrans" cxnId="{407C757E-2D72-410C-A833-FA9324F09F51}">
      <dgm:prSet/>
      <dgm:spPr/>
      <dgm:t>
        <a:bodyPr/>
        <a:lstStyle/>
        <a:p>
          <a:endParaRPr lang="es-CO"/>
        </a:p>
      </dgm:t>
    </dgm:pt>
    <dgm:pt modelId="{C096D90E-6953-4EDE-A955-4AC44ADAA241}" type="pres">
      <dgm:prSet presAssocID="{D45B3060-AC7F-430F-B09C-9B27355E1D6E}" presName="layout" presStyleCnt="0">
        <dgm:presLayoutVars>
          <dgm:chMax/>
          <dgm:chPref/>
          <dgm:dir/>
          <dgm:resizeHandles/>
        </dgm:presLayoutVars>
      </dgm:prSet>
      <dgm:spPr/>
    </dgm:pt>
    <dgm:pt modelId="{FD63C9D3-2F29-4160-90FD-8E9412A58F29}" type="pres">
      <dgm:prSet presAssocID="{31589E0E-50F3-43BE-8794-862C7E039A0C}" presName="root" presStyleCnt="0">
        <dgm:presLayoutVars>
          <dgm:chMax/>
          <dgm:chPref/>
        </dgm:presLayoutVars>
      </dgm:prSet>
      <dgm:spPr/>
    </dgm:pt>
    <dgm:pt modelId="{7223A15A-4E9B-4D55-8981-62402D7EE08B}" type="pres">
      <dgm:prSet presAssocID="{31589E0E-50F3-43BE-8794-862C7E039A0C}" presName="rootComposite" presStyleCnt="0">
        <dgm:presLayoutVars/>
      </dgm:prSet>
      <dgm:spPr/>
    </dgm:pt>
    <dgm:pt modelId="{68A9E872-B8A5-4C2A-9204-BCBDD456E417}" type="pres">
      <dgm:prSet presAssocID="{31589E0E-50F3-43BE-8794-862C7E039A0C}" presName="ParentAccent" presStyleLbl="alignNode1" presStyleIdx="0" presStyleCnt="5"/>
      <dgm:spPr/>
    </dgm:pt>
    <dgm:pt modelId="{3F91D9A2-36B5-4CE9-AA79-5617FB196EBA}" type="pres">
      <dgm:prSet presAssocID="{31589E0E-50F3-43BE-8794-862C7E039A0C}" presName="ParentSmallAccent" presStyleLbl="fgAcc1" presStyleIdx="0" presStyleCnt="5"/>
      <dgm:spPr/>
    </dgm:pt>
    <dgm:pt modelId="{971B2F09-045E-4C6B-AC71-943E4C9693C4}" type="pres">
      <dgm:prSet presAssocID="{31589E0E-50F3-43BE-8794-862C7E039A0C}" presName="Parent" presStyleLbl="revTx" presStyleIdx="0" presStyleCnt="27">
        <dgm:presLayoutVars>
          <dgm:chMax/>
          <dgm:chPref val="4"/>
          <dgm:bulletEnabled val="1"/>
        </dgm:presLayoutVars>
      </dgm:prSet>
      <dgm:spPr/>
    </dgm:pt>
    <dgm:pt modelId="{8A568105-38F7-444D-A80D-3965F4DEB7C1}" type="pres">
      <dgm:prSet presAssocID="{31589E0E-50F3-43BE-8794-862C7E039A0C}" presName="childShape" presStyleCnt="0">
        <dgm:presLayoutVars>
          <dgm:chMax val="0"/>
          <dgm:chPref val="0"/>
        </dgm:presLayoutVars>
      </dgm:prSet>
      <dgm:spPr/>
    </dgm:pt>
    <dgm:pt modelId="{262F691B-DD17-40EA-B128-81681253C123}" type="pres">
      <dgm:prSet presAssocID="{24F010F3-B792-426B-99E2-7EB2E48A0273}" presName="childComposite" presStyleCnt="0">
        <dgm:presLayoutVars>
          <dgm:chMax val="0"/>
          <dgm:chPref val="0"/>
        </dgm:presLayoutVars>
      </dgm:prSet>
      <dgm:spPr/>
    </dgm:pt>
    <dgm:pt modelId="{5FA95D74-1117-42D5-A63B-59B6EC4E1C6E}" type="pres">
      <dgm:prSet presAssocID="{24F010F3-B792-426B-99E2-7EB2E48A0273}" presName="ChildAccent" presStyleLbl="solidFgAcc1" presStyleIdx="0" presStyleCnt="22"/>
      <dgm:spPr/>
    </dgm:pt>
    <dgm:pt modelId="{753CCD11-599E-4080-9E24-FB321F03699B}" type="pres">
      <dgm:prSet presAssocID="{24F010F3-B792-426B-99E2-7EB2E48A0273}" presName="Child" presStyleLbl="revTx" presStyleIdx="1" presStyleCnt="27">
        <dgm:presLayoutVars>
          <dgm:chMax val="0"/>
          <dgm:chPref val="0"/>
          <dgm:bulletEnabled val="1"/>
        </dgm:presLayoutVars>
      </dgm:prSet>
      <dgm:spPr/>
    </dgm:pt>
    <dgm:pt modelId="{60E14011-B06F-4246-9969-DC18FFAC72B9}" type="pres">
      <dgm:prSet presAssocID="{D77F5DA2-A38A-4434-9691-B395B880B099}" presName="childComposite" presStyleCnt="0">
        <dgm:presLayoutVars>
          <dgm:chMax val="0"/>
          <dgm:chPref val="0"/>
        </dgm:presLayoutVars>
      </dgm:prSet>
      <dgm:spPr/>
    </dgm:pt>
    <dgm:pt modelId="{8AF99F8B-DDD6-476B-A503-8B3033C95386}" type="pres">
      <dgm:prSet presAssocID="{D77F5DA2-A38A-4434-9691-B395B880B099}" presName="ChildAccent" presStyleLbl="solidFgAcc1" presStyleIdx="1" presStyleCnt="22"/>
      <dgm:spPr/>
    </dgm:pt>
    <dgm:pt modelId="{9DC96EBB-B378-47E3-B67E-D91D8BE97C0E}" type="pres">
      <dgm:prSet presAssocID="{D77F5DA2-A38A-4434-9691-B395B880B099}" presName="Child" presStyleLbl="revTx" presStyleIdx="2" presStyleCnt="27">
        <dgm:presLayoutVars>
          <dgm:chMax val="0"/>
          <dgm:chPref val="0"/>
          <dgm:bulletEnabled val="1"/>
        </dgm:presLayoutVars>
      </dgm:prSet>
      <dgm:spPr/>
    </dgm:pt>
    <dgm:pt modelId="{87843F7F-C677-4198-A3D4-F8B32F81CA83}" type="pres">
      <dgm:prSet presAssocID="{3D6390B3-3B25-443F-867F-2D766823D185}" presName="childComposite" presStyleCnt="0">
        <dgm:presLayoutVars>
          <dgm:chMax val="0"/>
          <dgm:chPref val="0"/>
        </dgm:presLayoutVars>
      </dgm:prSet>
      <dgm:spPr/>
    </dgm:pt>
    <dgm:pt modelId="{81A80BC2-DD8D-412D-9721-639E02CDA367}" type="pres">
      <dgm:prSet presAssocID="{3D6390B3-3B25-443F-867F-2D766823D185}" presName="ChildAccent" presStyleLbl="solidFgAcc1" presStyleIdx="2" presStyleCnt="22"/>
      <dgm:spPr/>
    </dgm:pt>
    <dgm:pt modelId="{BB47435F-8287-4525-A8ED-84E4076B9945}" type="pres">
      <dgm:prSet presAssocID="{3D6390B3-3B25-443F-867F-2D766823D185}" presName="Child" presStyleLbl="revTx" presStyleIdx="3" presStyleCnt="27">
        <dgm:presLayoutVars>
          <dgm:chMax val="0"/>
          <dgm:chPref val="0"/>
          <dgm:bulletEnabled val="1"/>
        </dgm:presLayoutVars>
      </dgm:prSet>
      <dgm:spPr/>
    </dgm:pt>
    <dgm:pt modelId="{9B38C5F9-3277-4837-8DAA-5BE30D714AAA}" type="pres">
      <dgm:prSet presAssocID="{491A0439-8951-476C-A001-A879CDA6086B}" presName="childComposite" presStyleCnt="0">
        <dgm:presLayoutVars>
          <dgm:chMax val="0"/>
          <dgm:chPref val="0"/>
        </dgm:presLayoutVars>
      </dgm:prSet>
      <dgm:spPr/>
    </dgm:pt>
    <dgm:pt modelId="{3BFE5216-64BA-4E97-B2B5-B7AC8E11661F}" type="pres">
      <dgm:prSet presAssocID="{491A0439-8951-476C-A001-A879CDA6086B}" presName="ChildAccent" presStyleLbl="solidFgAcc1" presStyleIdx="3" presStyleCnt="22"/>
      <dgm:spPr/>
    </dgm:pt>
    <dgm:pt modelId="{D7AC165C-FD36-43A6-AB8C-C1D663DC7334}" type="pres">
      <dgm:prSet presAssocID="{491A0439-8951-476C-A001-A879CDA6086B}" presName="Child" presStyleLbl="revTx" presStyleIdx="4" presStyleCnt="27">
        <dgm:presLayoutVars>
          <dgm:chMax val="0"/>
          <dgm:chPref val="0"/>
          <dgm:bulletEnabled val="1"/>
        </dgm:presLayoutVars>
      </dgm:prSet>
      <dgm:spPr/>
    </dgm:pt>
    <dgm:pt modelId="{F0F95BAB-4754-44B2-9E74-3327D2732EAD}" type="pres">
      <dgm:prSet presAssocID="{DBD1AB28-BEB3-4E44-B183-89875A060F47}" presName="root" presStyleCnt="0">
        <dgm:presLayoutVars>
          <dgm:chMax/>
          <dgm:chPref/>
        </dgm:presLayoutVars>
      </dgm:prSet>
      <dgm:spPr/>
    </dgm:pt>
    <dgm:pt modelId="{9F9B7947-906D-45CC-A793-C528B6D3D45F}" type="pres">
      <dgm:prSet presAssocID="{DBD1AB28-BEB3-4E44-B183-89875A060F47}" presName="rootComposite" presStyleCnt="0">
        <dgm:presLayoutVars/>
      </dgm:prSet>
      <dgm:spPr/>
    </dgm:pt>
    <dgm:pt modelId="{8C4B0C45-DF55-4AF5-8602-1045463FB742}" type="pres">
      <dgm:prSet presAssocID="{DBD1AB28-BEB3-4E44-B183-89875A060F47}" presName="ParentAccent" presStyleLbl="alignNode1" presStyleIdx="1" presStyleCnt="5"/>
      <dgm:spPr/>
    </dgm:pt>
    <dgm:pt modelId="{66F5FF99-1D6B-49AE-8427-6F6E2A771037}" type="pres">
      <dgm:prSet presAssocID="{DBD1AB28-BEB3-4E44-B183-89875A060F47}" presName="ParentSmallAccent" presStyleLbl="fgAcc1" presStyleIdx="1" presStyleCnt="5"/>
      <dgm:spPr/>
    </dgm:pt>
    <dgm:pt modelId="{8ECD70B5-F0ED-4243-BAE1-880B50B5B073}" type="pres">
      <dgm:prSet presAssocID="{DBD1AB28-BEB3-4E44-B183-89875A060F47}" presName="Parent" presStyleLbl="revTx" presStyleIdx="5" presStyleCnt="27">
        <dgm:presLayoutVars>
          <dgm:chMax/>
          <dgm:chPref val="4"/>
          <dgm:bulletEnabled val="1"/>
        </dgm:presLayoutVars>
      </dgm:prSet>
      <dgm:spPr/>
    </dgm:pt>
    <dgm:pt modelId="{83368173-E57E-41E3-A96F-75384A343FD1}" type="pres">
      <dgm:prSet presAssocID="{DBD1AB28-BEB3-4E44-B183-89875A060F47}" presName="childShape" presStyleCnt="0">
        <dgm:presLayoutVars>
          <dgm:chMax val="0"/>
          <dgm:chPref val="0"/>
        </dgm:presLayoutVars>
      </dgm:prSet>
      <dgm:spPr/>
    </dgm:pt>
    <dgm:pt modelId="{A4A84B69-9854-4B63-99A8-D3BDFD2D16D8}" type="pres">
      <dgm:prSet presAssocID="{F2217CE2-27F6-443C-ABB5-CDC50CA1E852}" presName="childComposite" presStyleCnt="0">
        <dgm:presLayoutVars>
          <dgm:chMax val="0"/>
          <dgm:chPref val="0"/>
        </dgm:presLayoutVars>
      </dgm:prSet>
      <dgm:spPr/>
    </dgm:pt>
    <dgm:pt modelId="{78F5391F-76C7-4C9B-8FA9-95D587AAADFA}" type="pres">
      <dgm:prSet presAssocID="{F2217CE2-27F6-443C-ABB5-CDC50CA1E852}" presName="ChildAccent" presStyleLbl="solidFgAcc1" presStyleIdx="4" presStyleCnt="22"/>
      <dgm:spPr/>
    </dgm:pt>
    <dgm:pt modelId="{F4F92D6D-1D4B-4705-8EA5-A606A105DE62}" type="pres">
      <dgm:prSet presAssocID="{F2217CE2-27F6-443C-ABB5-CDC50CA1E852}" presName="Child" presStyleLbl="revTx" presStyleIdx="6" presStyleCnt="27">
        <dgm:presLayoutVars>
          <dgm:chMax val="0"/>
          <dgm:chPref val="0"/>
          <dgm:bulletEnabled val="1"/>
        </dgm:presLayoutVars>
      </dgm:prSet>
      <dgm:spPr/>
    </dgm:pt>
    <dgm:pt modelId="{196E0CE6-A5A3-4CB7-99C3-FFC45AA31BB7}" type="pres">
      <dgm:prSet presAssocID="{AC9CA2AB-BC7D-4D99-9247-AE1EB9DC33A5}" presName="childComposite" presStyleCnt="0">
        <dgm:presLayoutVars>
          <dgm:chMax val="0"/>
          <dgm:chPref val="0"/>
        </dgm:presLayoutVars>
      </dgm:prSet>
      <dgm:spPr/>
    </dgm:pt>
    <dgm:pt modelId="{52141E83-4394-466D-9D6F-7C2AFE9EB4A3}" type="pres">
      <dgm:prSet presAssocID="{AC9CA2AB-BC7D-4D99-9247-AE1EB9DC33A5}" presName="ChildAccent" presStyleLbl="solidFgAcc1" presStyleIdx="5" presStyleCnt="22"/>
      <dgm:spPr/>
    </dgm:pt>
    <dgm:pt modelId="{917B07E2-F936-4CFD-B381-919C1A3F43CD}" type="pres">
      <dgm:prSet presAssocID="{AC9CA2AB-BC7D-4D99-9247-AE1EB9DC33A5}" presName="Child" presStyleLbl="revTx" presStyleIdx="7" presStyleCnt="27">
        <dgm:presLayoutVars>
          <dgm:chMax val="0"/>
          <dgm:chPref val="0"/>
          <dgm:bulletEnabled val="1"/>
        </dgm:presLayoutVars>
      </dgm:prSet>
      <dgm:spPr/>
    </dgm:pt>
    <dgm:pt modelId="{6EADC653-BD25-4CE8-921B-1D3E12F85BAA}" type="pres">
      <dgm:prSet presAssocID="{2128172A-0470-4E40-A8FA-8B9C7B285613}" presName="childComposite" presStyleCnt="0">
        <dgm:presLayoutVars>
          <dgm:chMax val="0"/>
          <dgm:chPref val="0"/>
        </dgm:presLayoutVars>
      </dgm:prSet>
      <dgm:spPr/>
    </dgm:pt>
    <dgm:pt modelId="{95E7A212-A67E-480D-8E3F-1ADF750AAD7D}" type="pres">
      <dgm:prSet presAssocID="{2128172A-0470-4E40-A8FA-8B9C7B285613}" presName="ChildAccent" presStyleLbl="solidFgAcc1" presStyleIdx="6" presStyleCnt="22"/>
      <dgm:spPr/>
    </dgm:pt>
    <dgm:pt modelId="{C66CB1D2-96E7-4730-8C43-DF6201051DB5}" type="pres">
      <dgm:prSet presAssocID="{2128172A-0470-4E40-A8FA-8B9C7B285613}" presName="Child" presStyleLbl="revTx" presStyleIdx="8" presStyleCnt="27">
        <dgm:presLayoutVars>
          <dgm:chMax val="0"/>
          <dgm:chPref val="0"/>
          <dgm:bulletEnabled val="1"/>
        </dgm:presLayoutVars>
      </dgm:prSet>
      <dgm:spPr/>
    </dgm:pt>
    <dgm:pt modelId="{702899A0-DDC7-4E94-BB8D-12465229B16D}" type="pres">
      <dgm:prSet presAssocID="{AF4ACC63-7489-4FDF-AFDA-5EAEA4F73BB5}" presName="childComposite" presStyleCnt="0">
        <dgm:presLayoutVars>
          <dgm:chMax val="0"/>
          <dgm:chPref val="0"/>
        </dgm:presLayoutVars>
      </dgm:prSet>
      <dgm:spPr/>
    </dgm:pt>
    <dgm:pt modelId="{0424D8D2-A4E6-4DA2-9D92-3597C1C8D29D}" type="pres">
      <dgm:prSet presAssocID="{AF4ACC63-7489-4FDF-AFDA-5EAEA4F73BB5}" presName="ChildAccent" presStyleLbl="solidFgAcc1" presStyleIdx="7" presStyleCnt="22"/>
      <dgm:spPr/>
    </dgm:pt>
    <dgm:pt modelId="{DA840E0F-2168-4585-854D-F8715D35F515}" type="pres">
      <dgm:prSet presAssocID="{AF4ACC63-7489-4FDF-AFDA-5EAEA4F73BB5}" presName="Child" presStyleLbl="revTx" presStyleIdx="9" presStyleCnt="27">
        <dgm:presLayoutVars>
          <dgm:chMax val="0"/>
          <dgm:chPref val="0"/>
          <dgm:bulletEnabled val="1"/>
        </dgm:presLayoutVars>
      </dgm:prSet>
      <dgm:spPr/>
    </dgm:pt>
    <dgm:pt modelId="{56825062-C648-48A2-87C9-E1E6FDBFA94C}" type="pres">
      <dgm:prSet presAssocID="{177A2AFA-35B8-4BCF-BC52-10CFD9316357}" presName="root" presStyleCnt="0">
        <dgm:presLayoutVars>
          <dgm:chMax/>
          <dgm:chPref/>
        </dgm:presLayoutVars>
      </dgm:prSet>
      <dgm:spPr/>
    </dgm:pt>
    <dgm:pt modelId="{B2D607CB-7B5E-4C7C-9F42-A26CDC3A6D84}" type="pres">
      <dgm:prSet presAssocID="{177A2AFA-35B8-4BCF-BC52-10CFD9316357}" presName="rootComposite" presStyleCnt="0">
        <dgm:presLayoutVars/>
      </dgm:prSet>
      <dgm:spPr/>
    </dgm:pt>
    <dgm:pt modelId="{753A0D7B-3854-4B47-BB94-12244E991B10}" type="pres">
      <dgm:prSet presAssocID="{177A2AFA-35B8-4BCF-BC52-10CFD9316357}" presName="ParentAccent" presStyleLbl="alignNode1" presStyleIdx="2" presStyleCnt="5"/>
      <dgm:spPr/>
    </dgm:pt>
    <dgm:pt modelId="{6D385ACE-09E1-44A7-8486-DF5C1F10F28B}" type="pres">
      <dgm:prSet presAssocID="{177A2AFA-35B8-4BCF-BC52-10CFD9316357}" presName="ParentSmallAccent" presStyleLbl="fgAcc1" presStyleIdx="2" presStyleCnt="5"/>
      <dgm:spPr/>
    </dgm:pt>
    <dgm:pt modelId="{5FEFA146-2467-452F-8E63-1D519B7C949D}" type="pres">
      <dgm:prSet presAssocID="{177A2AFA-35B8-4BCF-BC52-10CFD9316357}" presName="Parent" presStyleLbl="revTx" presStyleIdx="10" presStyleCnt="27">
        <dgm:presLayoutVars>
          <dgm:chMax/>
          <dgm:chPref val="4"/>
          <dgm:bulletEnabled val="1"/>
        </dgm:presLayoutVars>
      </dgm:prSet>
      <dgm:spPr/>
    </dgm:pt>
    <dgm:pt modelId="{B5ED0991-5B3C-4AF3-8E40-4149664451E7}" type="pres">
      <dgm:prSet presAssocID="{177A2AFA-35B8-4BCF-BC52-10CFD9316357}" presName="childShape" presStyleCnt="0">
        <dgm:presLayoutVars>
          <dgm:chMax val="0"/>
          <dgm:chPref val="0"/>
        </dgm:presLayoutVars>
      </dgm:prSet>
      <dgm:spPr/>
    </dgm:pt>
    <dgm:pt modelId="{BB5B9D38-2A75-48AD-9BDA-ACFC4F019740}" type="pres">
      <dgm:prSet presAssocID="{997AD528-539B-4BB9-AA73-98005BE994A3}" presName="childComposite" presStyleCnt="0">
        <dgm:presLayoutVars>
          <dgm:chMax val="0"/>
          <dgm:chPref val="0"/>
        </dgm:presLayoutVars>
      </dgm:prSet>
      <dgm:spPr/>
    </dgm:pt>
    <dgm:pt modelId="{557ADDF7-20D1-4065-9415-2EAE8F248B2F}" type="pres">
      <dgm:prSet presAssocID="{997AD528-539B-4BB9-AA73-98005BE994A3}" presName="ChildAccent" presStyleLbl="solidFgAcc1" presStyleIdx="8" presStyleCnt="22"/>
      <dgm:spPr/>
    </dgm:pt>
    <dgm:pt modelId="{A6A003D6-E9E6-44D9-99ED-536184EEAC0C}" type="pres">
      <dgm:prSet presAssocID="{997AD528-539B-4BB9-AA73-98005BE994A3}" presName="Child" presStyleLbl="revTx" presStyleIdx="11" presStyleCnt="27">
        <dgm:presLayoutVars>
          <dgm:chMax val="0"/>
          <dgm:chPref val="0"/>
          <dgm:bulletEnabled val="1"/>
        </dgm:presLayoutVars>
      </dgm:prSet>
      <dgm:spPr/>
    </dgm:pt>
    <dgm:pt modelId="{A61887FD-4705-4911-8B96-BB6017728429}" type="pres">
      <dgm:prSet presAssocID="{ACA92F6B-F3F8-46ED-9A1F-CB1C2BD89B0C}" presName="childComposite" presStyleCnt="0">
        <dgm:presLayoutVars>
          <dgm:chMax val="0"/>
          <dgm:chPref val="0"/>
        </dgm:presLayoutVars>
      </dgm:prSet>
      <dgm:spPr/>
    </dgm:pt>
    <dgm:pt modelId="{937AA73C-ED36-4BDF-89B6-7653295E3829}" type="pres">
      <dgm:prSet presAssocID="{ACA92F6B-F3F8-46ED-9A1F-CB1C2BD89B0C}" presName="ChildAccent" presStyleLbl="solidFgAcc1" presStyleIdx="9" presStyleCnt="22"/>
      <dgm:spPr/>
    </dgm:pt>
    <dgm:pt modelId="{69483586-ABC7-4E5A-BF77-59F33EF5D073}" type="pres">
      <dgm:prSet presAssocID="{ACA92F6B-F3F8-46ED-9A1F-CB1C2BD89B0C}" presName="Child" presStyleLbl="revTx" presStyleIdx="12" presStyleCnt="27">
        <dgm:presLayoutVars>
          <dgm:chMax val="0"/>
          <dgm:chPref val="0"/>
          <dgm:bulletEnabled val="1"/>
        </dgm:presLayoutVars>
      </dgm:prSet>
      <dgm:spPr/>
    </dgm:pt>
    <dgm:pt modelId="{4CBC3282-D70A-4D29-A3A0-2FB09D375C09}" type="pres">
      <dgm:prSet presAssocID="{FB7B6786-0F2E-4A26-B161-5B65AB1793DF}" presName="childComposite" presStyleCnt="0">
        <dgm:presLayoutVars>
          <dgm:chMax val="0"/>
          <dgm:chPref val="0"/>
        </dgm:presLayoutVars>
      </dgm:prSet>
      <dgm:spPr/>
    </dgm:pt>
    <dgm:pt modelId="{8EABE114-DDE9-4896-A3CD-37B1F5CA8F07}" type="pres">
      <dgm:prSet presAssocID="{FB7B6786-0F2E-4A26-B161-5B65AB1793DF}" presName="ChildAccent" presStyleLbl="solidFgAcc1" presStyleIdx="10" presStyleCnt="22"/>
      <dgm:spPr/>
    </dgm:pt>
    <dgm:pt modelId="{F5A3ACFF-0DAB-4623-9F15-E20BA1394146}" type="pres">
      <dgm:prSet presAssocID="{FB7B6786-0F2E-4A26-B161-5B65AB1793DF}" presName="Child" presStyleLbl="revTx" presStyleIdx="13" presStyleCnt="27">
        <dgm:presLayoutVars>
          <dgm:chMax val="0"/>
          <dgm:chPref val="0"/>
          <dgm:bulletEnabled val="1"/>
        </dgm:presLayoutVars>
      </dgm:prSet>
      <dgm:spPr/>
    </dgm:pt>
    <dgm:pt modelId="{1BC8969C-B8FD-4F8E-A023-0D5E095317F5}" type="pres">
      <dgm:prSet presAssocID="{DE48E03C-E38B-4855-87DD-47650C4AED94}" presName="childComposite" presStyleCnt="0">
        <dgm:presLayoutVars>
          <dgm:chMax val="0"/>
          <dgm:chPref val="0"/>
        </dgm:presLayoutVars>
      </dgm:prSet>
      <dgm:spPr/>
    </dgm:pt>
    <dgm:pt modelId="{A5F17E61-8126-4479-8B02-11CA79537A2E}" type="pres">
      <dgm:prSet presAssocID="{DE48E03C-E38B-4855-87DD-47650C4AED94}" presName="ChildAccent" presStyleLbl="solidFgAcc1" presStyleIdx="11" presStyleCnt="22"/>
      <dgm:spPr/>
    </dgm:pt>
    <dgm:pt modelId="{A7381CEB-3543-4319-944E-B22A05524772}" type="pres">
      <dgm:prSet presAssocID="{DE48E03C-E38B-4855-87DD-47650C4AED94}" presName="Child" presStyleLbl="revTx" presStyleIdx="14" presStyleCnt="27">
        <dgm:presLayoutVars>
          <dgm:chMax val="0"/>
          <dgm:chPref val="0"/>
          <dgm:bulletEnabled val="1"/>
        </dgm:presLayoutVars>
      </dgm:prSet>
      <dgm:spPr/>
    </dgm:pt>
    <dgm:pt modelId="{6AA9744C-C5E6-467D-A7ED-85788653C137}" type="pres">
      <dgm:prSet presAssocID="{1AD5DB9F-2E2E-4457-9DB0-8F4B92BA9A73}" presName="root" presStyleCnt="0">
        <dgm:presLayoutVars>
          <dgm:chMax/>
          <dgm:chPref/>
        </dgm:presLayoutVars>
      </dgm:prSet>
      <dgm:spPr/>
    </dgm:pt>
    <dgm:pt modelId="{1287D016-8137-4244-BD15-FA25CEF2EF58}" type="pres">
      <dgm:prSet presAssocID="{1AD5DB9F-2E2E-4457-9DB0-8F4B92BA9A73}" presName="rootComposite" presStyleCnt="0">
        <dgm:presLayoutVars/>
      </dgm:prSet>
      <dgm:spPr/>
    </dgm:pt>
    <dgm:pt modelId="{764A7162-9E25-4D28-9426-10030898CA4D}" type="pres">
      <dgm:prSet presAssocID="{1AD5DB9F-2E2E-4457-9DB0-8F4B92BA9A73}" presName="ParentAccent" presStyleLbl="alignNode1" presStyleIdx="3" presStyleCnt="5"/>
      <dgm:spPr/>
    </dgm:pt>
    <dgm:pt modelId="{A72C1912-9A97-4524-8A06-93C7682E19DC}" type="pres">
      <dgm:prSet presAssocID="{1AD5DB9F-2E2E-4457-9DB0-8F4B92BA9A73}" presName="ParentSmallAccent" presStyleLbl="fgAcc1" presStyleIdx="3" presStyleCnt="5"/>
      <dgm:spPr/>
    </dgm:pt>
    <dgm:pt modelId="{D7DF9EEF-D5F2-4827-9BF5-9787FC6B201B}" type="pres">
      <dgm:prSet presAssocID="{1AD5DB9F-2E2E-4457-9DB0-8F4B92BA9A73}" presName="Parent" presStyleLbl="revTx" presStyleIdx="15" presStyleCnt="27">
        <dgm:presLayoutVars>
          <dgm:chMax/>
          <dgm:chPref val="4"/>
          <dgm:bulletEnabled val="1"/>
        </dgm:presLayoutVars>
      </dgm:prSet>
      <dgm:spPr/>
    </dgm:pt>
    <dgm:pt modelId="{25ABDB90-D0E5-4A98-AC3C-884D530303E0}" type="pres">
      <dgm:prSet presAssocID="{1AD5DB9F-2E2E-4457-9DB0-8F4B92BA9A73}" presName="childShape" presStyleCnt="0">
        <dgm:presLayoutVars>
          <dgm:chMax val="0"/>
          <dgm:chPref val="0"/>
        </dgm:presLayoutVars>
      </dgm:prSet>
      <dgm:spPr/>
    </dgm:pt>
    <dgm:pt modelId="{E5DD04F4-B183-4B8A-9F2C-D8236CA4C7BA}" type="pres">
      <dgm:prSet presAssocID="{6D6C8B4B-6084-4A93-B0F2-602401A55C20}" presName="childComposite" presStyleCnt="0">
        <dgm:presLayoutVars>
          <dgm:chMax val="0"/>
          <dgm:chPref val="0"/>
        </dgm:presLayoutVars>
      </dgm:prSet>
      <dgm:spPr/>
    </dgm:pt>
    <dgm:pt modelId="{9D302556-2C6E-4AC7-97BF-79EA1023EEBE}" type="pres">
      <dgm:prSet presAssocID="{6D6C8B4B-6084-4A93-B0F2-602401A55C20}" presName="ChildAccent" presStyleLbl="solidFgAcc1" presStyleIdx="12" presStyleCnt="22"/>
      <dgm:spPr/>
    </dgm:pt>
    <dgm:pt modelId="{1D1CC06A-32CE-405E-BB0E-87AD4EAF4AC2}" type="pres">
      <dgm:prSet presAssocID="{6D6C8B4B-6084-4A93-B0F2-602401A55C20}" presName="Child" presStyleLbl="revTx" presStyleIdx="16" presStyleCnt="27">
        <dgm:presLayoutVars>
          <dgm:chMax val="0"/>
          <dgm:chPref val="0"/>
          <dgm:bulletEnabled val="1"/>
        </dgm:presLayoutVars>
      </dgm:prSet>
      <dgm:spPr/>
    </dgm:pt>
    <dgm:pt modelId="{6DAC97A6-836F-46D3-8AA9-944E7DF1DFF3}" type="pres">
      <dgm:prSet presAssocID="{9409A72A-89E7-41F3-B637-E54D7EEE79F5}" presName="childComposite" presStyleCnt="0">
        <dgm:presLayoutVars>
          <dgm:chMax val="0"/>
          <dgm:chPref val="0"/>
        </dgm:presLayoutVars>
      </dgm:prSet>
      <dgm:spPr/>
    </dgm:pt>
    <dgm:pt modelId="{07102C74-11D5-4569-8510-6B5D4FF455CB}" type="pres">
      <dgm:prSet presAssocID="{9409A72A-89E7-41F3-B637-E54D7EEE79F5}" presName="ChildAccent" presStyleLbl="solidFgAcc1" presStyleIdx="13" presStyleCnt="22"/>
      <dgm:spPr/>
    </dgm:pt>
    <dgm:pt modelId="{D682006D-5D8F-4214-9025-207B1A64EC75}" type="pres">
      <dgm:prSet presAssocID="{9409A72A-89E7-41F3-B637-E54D7EEE79F5}" presName="Child" presStyleLbl="revTx" presStyleIdx="17" presStyleCnt="27">
        <dgm:presLayoutVars>
          <dgm:chMax val="0"/>
          <dgm:chPref val="0"/>
          <dgm:bulletEnabled val="1"/>
        </dgm:presLayoutVars>
      </dgm:prSet>
      <dgm:spPr/>
    </dgm:pt>
    <dgm:pt modelId="{F3191FAD-95A7-40D7-8C6B-C9F7502EF946}" type="pres">
      <dgm:prSet presAssocID="{144D4BC6-E0CF-40B4-9508-838F9887A92D}" presName="childComposite" presStyleCnt="0">
        <dgm:presLayoutVars>
          <dgm:chMax val="0"/>
          <dgm:chPref val="0"/>
        </dgm:presLayoutVars>
      </dgm:prSet>
      <dgm:spPr/>
    </dgm:pt>
    <dgm:pt modelId="{BD61CECB-B925-46C8-B5C6-ACC3563425C2}" type="pres">
      <dgm:prSet presAssocID="{144D4BC6-E0CF-40B4-9508-838F9887A92D}" presName="ChildAccent" presStyleLbl="solidFgAcc1" presStyleIdx="14" presStyleCnt="22"/>
      <dgm:spPr/>
    </dgm:pt>
    <dgm:pt modelId="{97891029-9859-4E15-8DD2-5331B74777CE}" type="pres">
      <dgm:prSet presAssocID="{144D4BC6-E0CF-40B4-9508-838F9887A92D}" presName="Child" presStyleLbl="revTx" presStyleIdx="18" presStyleCnt="27">
        <dgm:presLayoutVars>
          <dgm:chMax val="0"/>
          <dgm:chPref val="0"/>
          <dgm:bulletEnabled val="1"/>
        </dgm:presLayoutVars>
      </dgm:prSet>
      <dgm:spPr/>
    </dgm:pt>
    <dgm:pt modelId="{BE2BA890-4B95-407A-85AA-6B294735E467}" type="pres">
      <dgm:prSet presAssocID="{C883E311-2721-4C52-A6CB-7DDD85C03A7E}" presName="childComposite" presStyleCnt="0">
        <dgm:presLayoutVars>
          <dgm:chMax val="0"/>
          <dgm:chPref val="0"/>
        </dgm:presLayoutVars>
      </dgm:prSet>
      <dgm:spPr/>
    </dgm:pt>
    <dgm:pt modelId="{FACB3543-FB0D-48A7-AA4E-5213F5293DDF}" type="pres">
      <dgm:prSet presAssocID="{C883E311-2721-4C52-A6CB-7DDD85C03A7E}" presName="ChildAccent" presStyleLbl="solidFgAcc1" presStyleIdx="15" presStyleCnt="22"/>
      <dgm:spPr/>
    </dgm:pt>
    <dgm:pt modelId="{8CB4EA9F-72A3-4EB6-98B3-D625D4DBDF66}" type="pres">
      <dgm:prSet presAssocID="{C883E311-2721-4C52-A6CB-7DDD85C03A7E}" presName="Child" presStyleLbl="revTx" presStyleIdx="19" presStyleCnt="27">
        <dgm:presLayoutVars>
          <dgm:chMax val="0"/>
          <dgm:chPref val="0"/>
          <dgm:bulletEnabled val="1"/>
        </dgm:presLayoutVars>
      </dgm:prSet>
      <dgm:spPr/>
    </dgm:pt>
    <dgm:pt modelId="{4B4CB018-07ED-4260-BE18-005B457ACF53}" type="pres">
      <dgm:prSet presAssocID="{3A40689B-7E2C-4134-B50A-324A89E62452}" presName="childComposite" presStyleCnt="0">
        <dgm:presLayoutVars>
          <dgm:chMax val="0"/>
          <dgm:chPref val="0"/>
        </dgm:presLayoutVars>
      </dgm:prSet>
      <dgm:spPr/>
    </dgm:pt>
    <dgm:pt modelId="{ECB1AF07-A830-412E-BC5E-D84711619EAB}" type="pres">
      <dgm:prSet presAssocID="{3A40689B-7E2C-4134-B50A-324A89E62452}" presName="ChildAccent" presStyleLbl="solidFgAcc1" presStyleIdx="16" presStyleCnt="22"/>
      <dgm:spPr/>
    </dgm:pt>
    <dgm:pt modelId="{ED38B5A9-1D5E-44F5-BE16-168D34A565CF}" type="pres">
      <dgm:prSet presAssocID="{3A40689B-7E2C-4134-B50A-324A89E62452}" presName="Child" presStyleLbl="revTx" presStyleIdx="20" presStyleCnt="27">
        <dgm:presLayoutVars>
          <dgm:chMax val="0"/>
          <dgm:chPref val="0"/>
          <dgm:bulletEnabled val="1"/>
        </dgm:presLayoutVars>
      </dgm:prSet>
      <dgm:spPr/>
    </dgm:pt>
    <dgm:pt modelId="{A52E9CC7-F79A-47A3-8C84-CCDEB2875ACE}" type="pres">
      <dgm:prSet presAssocID="{3B9F2633-2F80-46FB-A2D9-B9C251167AE4}" presName="root" presStyleCnt="0">
        <dgm:presLayoutVars>
          <dgm:chMax/>
          <dgm:chPref/>
        </dgm:presLayoutVars>
      </dgm:prSet>
      <dgm:spPr/>
    </dgm:pt>
    <dgm:pt modelId="{43B2BAF0-C642-4379-A602-441EC606BDA0}" type="pres">
      <dgm:prSet presAssocID="{3B9F2633-2F80-46FB-A2D9-B9C251167AE4}" presName="rootComposite" presStyleCnt="0">
        <dgm:presLayoutVars/>
      </dgm:prSet>
      <dgm:spPr/>
    </dgm:pt>
    <dgm:pt modelId="{34503672-1DEE-495A-A62D-1C301D5F5D46}" type="pres">
      <dgm:prSet presAssocID="{3B9F2633-2F80-46FB-A2D9-B9C251167AE4}" presName="ParentAccent" presStyleLbl="alignNode1" presStyleIdx="4" presStyleCnt="5"/>
      <dgm:spPr/>
    </dgm:pt>
    <dgm:pt modelId="{667EA877-7A35-4352-9372-65C49F6F5271}" type="pres">
      <dgm:prSet presAssocID="{3B9F2633-2F80-46FB-A2D9-B9C251167AE4}" presName="ParentSmallAccent" presStyleLbl="fgAcc1" presStyleIdx="4" presStyleCnt="5"/>
      <dgm:spPr/>
    </dgm:pt>
    <dgm:pt modelId="{17B70907-CE08-4234-9331-53D66179338D}" type="pres">
      <dgm:prSet presAssocID="{3B9F2633-2F80-46FB-A2D9-B9C251167AE4}" presName="Parent" presStyleLbl="revTx" presStyleIdx="21" presStyleCnt="27">
        <dgm:presLayoutVars>
          <dgm:chMax/>
          <dgm:chPref val="4"/>
          <dgm:bulletEnabled val="1"/>
        </dgm:presLayoutVars>
      </dgm:prSet>
      <dgm:spPr/>
    </dgm:pt>
    <dgm:pt modelId="{AFEEF007-5FFA-4E35-A43A-F4BCDDC928D0}" type="pres">
      <dgm:prSet presAssocID="{3B9F2633-2F80-46FB-A2D9-B9C251167AE4}" presName="childShape" presStyleCnt="0">
        <dgm:presLayoutVars>
          <dgm:chMax val="0"/>
          <dgm:chPref val="0"/>
        </dgm:presLayoutVars>
      </dgm:prSet>
      <dgm:spPr/>
    </dgm:pt>
    <dgm:pt modelId="{DE08D296-390F-42F9-8192-5350BCDA3F11}" type="pres">
      <dgm:prSet presAssocID="{2264B22B-A8AF-4D71-9AC2-13980DF77CCF}" presName="childComposite" presStyleCnt="0">
        <dgm:presLayoutVars>
          <dgm:chMax val="0"/>
          <dgm:chPref val="0"/>
        </dgm:presLayoutVars>
      </dgm:prSet>
      <dgm:spPr/>
    </dgm:pt>
    <dgm:pt modelId="{482DBB35-A08B-4966-84CB-601CA33CF2A4}" type="pres">
      <dgm:prSet presAssocID="{2264B22B-A8AF-4D71-9AC2-13980DF77CCF}" presName="ChildAccent" presStyleLbl="solidFgAcc1" presStyleIdx="17" presStyleCnt="22"/>
      <dgm:spPr/>
    </dgm:pt>
    <dgm:pt modelId="{004AC60F-E530-4AC9-B63D-6176C78BCF87}" type="pres">
      <dgm:prSet presAssocID="{2264B22B-A8AF-4D71-9AC2-13980DF77CCF}" presName="Child" presStyleLbl="revTx" presStyleIdx="22" presStyleCnt="27">
        <dgm:presLayoutVars>
          <dgm:chMax val="0"/>
          <dgm:chPref val="0"/>
          <dgm:bulletEnabled val="1"/>
        </dgm:presLayoutVars>
      </dgm:prSet>
      <dgm:spPr/>
    </dgm:pt>
    <dgm:pt modelId="{4D492A21-18E3-4420-9811-E31CDC71CC9F}" type="pres">
      <dgm:prSet presAssocID="{D242BD02-C448-4005-BFC7-CA40761B6B42}" presName="childComposite" presStyleCnt="0">
        <dgm:presLayoutVars>
          <dgm:chMax val="0"/>
          <dgm:chPref val="0"/>
        </dgm:presLayoutVars>
      </dgm:prSet>
      <dgm:spPr/>
    </dgm:pt>
    <dgm:pt modelId="{1EC0B812-1397-43C6-A641-B380DA1E95B4}" type="pres">
      <dgm:prSet presAssocID="{D242BD02-C448-4005-BFC7-CA40761B6B42}" presName="ChildAccent" presStyleLbl="solidFgAcc1" presStyleIdx="18" presStyleCnt="22"/>
      <dgm:spPr/>
    </dgm:pt>
    <dgm:pt modelId="{C83DA53D-EA80-4F2D-8FDE-723F6FC9010A}" type="pres">
      <dgm:prSet presAssocID="{D242BD02-C448-4005-BFC7-CA40761B6B42}" presName="Child" presStyleLbl="revTx" presStyleIdx="23" presStyleCnt="27">
        <dgm:presLayoutVars>
          <dgm:chMax val="0"/>
          <dgm:chPref val="0"/>
          <dgm:bulletEnabled val="1"/>
        </dgm:presLayoutVars>
      </dgm:prSet>
      <dgm:spPr/>
    </dgm:pt>
    <dgm:pt modelId="{E883D261-E52C-45F5-AC9E-2EAC9953ED0D}" type="pres">
      <dgm:prSet presAssocID="{CF41C540-4AD1-4668-BB11-0FD94DD6A927}" presName="childComposite" presStyleCnt="0">
        <dgm:presLayoutVars>
          <dgm:chMax val="0"/>
          <dgm:chPref val="0"/>
        </dgm:presLayoutVars>
      </dgm:prSet>
      <dgm:spPr/>
    </dgm:pt>
    <dgm:pt modelId="{D7CD4B58-7DE4-4A82-BC22-6B92619CFBE8}" type="pres">
      <dgm:prSet presAssocID="{CF41C540-4AD1-4668-BB11-0FD94DD6A927}" presName="ChildAccent" presStyleLbl="solidFgAcc1" presStyleIdx="19" presStyleCnt="22"/>
      <dgm:spPr/>
    </dgm:pt>
    <dgm:pt modelId="{29DC52D5-0EF4-4B19-84B1-4E35059C3967}" type="pres">
      <dgm:prSet presAssocID="{CF41C540-4AD1-4668-BB11-0FD94DD6A927}" presName="Child" presStyleLbl="revTx" presStyleIdx="24" presStyleCnt="27">
        <dgm:presLayoutVars>
          <dgm:chMax val="0"/>
          <dgm:chPref val="0"/>
          <dgm:bulletEnabled val="1"/>
        </dgm:presLayoutVars>
      </dgm:prSet>
      <dgm:spPr/>
    </dgm:pt>
    <dgm:pt modelId="{933D4D00-09F2-4340-A446-95F7422FAD0F}" type="pres">
      <dgm:prSet presAssocID="{36641BEC-299D-4B64-9292-62DD1D4CFCCE}" presName="childComposite" presStyleCnt="0">
        <dgm:presLayoutVars>
          <dgm:chMax val="0"/>
          <dgm:chPref val="0"/>
        </dgm:presLayoutVars>
      </dgm:prSet>
      <dgm:spPr/>
    </dgm:pt>
    <dgm:pt modelId="{BE2B23AA-A2BB-49F5-B9B4-7CDC2CCFEA34}" type="pres">
      <dgm:prSet presAssocID="{36641BEC-299D-4B64-9292-62DD1D4CFCCE}" presName="ChildAccent" presStyleLbl="solidFgAcc1" presStyleIdx="20" presStyleCnt="22"/>
      <dgm:spPr/>
    </dgm:pt>
    <dgm:pt modelId="{EF3B33A4-75F4-4165-83A2-E4A94D95C39D}" type="pres">
      <dgm:prSet presAssocID="{36641BEC-299D-4B64-9292-62DD1D4CFCCE}" presName="Child" presStyleLbl="revTx" presStyleIdx="25" presStyleCnt="27">
        <dgm:presLayoutVars>
          <dgm:chMax val="0"/>
          <dgm:chPref val="0"/>
          <dgm:bulletEnabled val="1"/>
        </dgm:presLayoutVars>
      </dgm:prSet>
      <dgm:spPr/>
    </dgm:pt>
    <dgm:pt modelId="{4D963392-533A-44C2-AB6B-AFEA387AE8F5}" type="pres">
      <dgm:prSet presAssocID="{A2B7AD73-2E51-4DD0-AE33-4EE3CECDE3C6}" presName="childComposite" presStyleCnt="0">
        <dgm:presLayoutVars>
          <dgm:chMax val="0"/>
          <dgm:chPref val="0"/>
        </dgm:presLayoutVars>
      </dgm:prSet>
      <dgm:spPr/>
    </dgm:pt>
    <dgm:pt modelId="{7E6A9232-FF4B-4FFF-B81C-4C19B6CFCB76}" type="pres">
      <dgm:prSet presAssocID="{A2B7AD73-2E51-4DD0-AE33-4EE3CECDE3C6}" presName="ChildAccent" presStyleLbl="solidFgAcc1" presStyleIdx="21" presStyleCnt="22"/>
      <dgm:spPr/>
    </dgm:pt>
    <dgm:pt modelId="{E68ECB5F-2654-46E2-8269-F1F236FFACE0}" type="pres">
      <dgm:prSet presAssocID="{A2B7AD73-2E51-4DD0-AE33-4EE3CECDE3C6}" presName="Child" presStyleLbl="revTx" presStyleIdx="26" presStyleCnt="27">
        <dgm:presLayoutVars>
          <dgm:chMax val="0"/>
          <dgm:chPref val="0"/>
          <dgm:bulletEnabled val="1"/>
        </dgm:presLayoutVars>
      </dgm:prSet>
      <dgm:spPr/>
    </dgm:pt>
  </dgm:ptLst>
  <dgm:cxnLst>
    <dgm:cxn modelId="{CA4F6300-313F-49A4-875C-D66CE7E9CDAC}" srcId="{D45B3060-AC7F-430F-B09C-9B27355E1D6E}" destId="{1AD5DB9F-2E2E-4457-9DB0-8F4B92BA9A73}" srcOrd="3" destOrd="0" parTransId="{5AE4E26D-5F9D-482C-BDF6-113A7241D53D}" sibTransId="{C61501EF-2D97-469C-BC84-1FFAC8C606E1}"/>
    <dgm:cxn modelId="{3370C319-990D-49E6-B251-42D42082474F}" type="presOf" srcId="{2128172A-0470-4E40-A8FA-8B9C7B285613}" destId="{C66CB1D2-96E7-4730-8C43-DF6201051DB5}" srcOrd="0" destOrd="0" presId="urn:microsoft.com/office/officeart/2008/layout/SquareAccentList"/>
    <dgm:cxn modelId="{AB4F8B1B-37BF-4079-B328-F8D5B313C564}" srcId="{DBD1AB28-BEB3-4E44-B183-89875A060F47}" destId="{2128172A-0470-4E40-A8FA-8B9C7B285613}" srcOrd="2" destOrd="0" parTransId="{5CA96F7B-0AEB-48C0-950E-D63786B64487}" sibTransId="{40C92F04-2216-41B4-8AA3-19A84E6ECC76}"/>
    <dgm:cxn modelId="{BF49481C-1622-4D40-8EC0-A225AD4B30EF}" srcId="{DBD1AB28-BEB3-4E44-B183-89875A060F47}" destId="{AC9CA2AB-BC7D-4D99-9247-AE1EB9DC33A5}" srcOrd="1" destOrd="0" parTransId="{22D22AC2-0877-48CB-B54D-9ADFDA30CA4D}" sibTransId="{D284D292-0569-4AB1-87EC-BBE8DCBAC1F4}"/>
    <dgm:cxn modelId="{4CB5F621-CCB1-4A7E-91B3-293AF474ADE8}" type="presOf" srcId="{24F010F3-B792-426B-99E2-7EB2E48A0273}" destId="{753CCD11-599E-4080-9E24-FB321F03699B}" srcOrd="0" destOrd="0" presId="urn:microsoft.com/office/officeart/2008/layout/SquareAccentList"/>
    <dgm:cxn modelId="{2409F428-E4BE-45E2-88FC-6FCF86078B72}" srcId="{D45B3060-AC7F-430F-B09C-9B27355E1D6E}" destId="{177A2AFA-35B8-4BCF-BC52-10CFD9316357}" srcOrd="2" destOrd="0" parTransId="{D02F2842-8B27-4607-BE9D-38D667A48F02}" sibTransId="{9A449D76-2C2B-4AEF-8C73-2098BB7A6747}"/>
    <dgm:cxn modelId="{CEBA782A-B43D-4833-898F-F53DC5D2E97E}" type="presOf" srcId="{C883E311-2721-4C52-A6CB-7DDD85C03A7E}" destId="{8CB4EA9F-72A3-4EB6-98B3-D625D4DBDF66}" srcOrd="0" destOrd="0" presId="urn:microsoft.com/office/officeart/2008/layout/SquareAccentList"/>
    <dgm:cxn modelId="{BA5FA02D-1F9F-4636-92E5-62660D521FEE}" type="presOf" srcId="{2264B22B-A8AF-4D71-9AC2-13980DF77CCF}" destId="{004AC60F-E530-4AC9-B63D-6176C78BCF87}" srcOrd="0" destOrd="0" presId="urn:microsoft.com/office/officeart/2008/layout/SquareAccentList"/>
    <dgm:cxn modelId="{928ADF30-62C3-4E44-83EA-E2D365382D4D}" srcId="{31589E0E-50F3-43BE-8794-862C7E039A0C}" destId="{491A0439-8951-476C-A001-A879CDA6086B}" srcOrd="3" destOrd="0" parTransId="{BA26C0F1-D5A0-4DBE-B00C-D614C3E08AB5}" sibTransId="{30377AB6-5BCB-4A28-8DD0-AA890D9C6596}"/>
    <dgm:cxn modelId="{73C33E38-5AA8-47AE-9DB2-B6904811402B}" type="presOf" srcId="{9409A72A-89E7-41F3-B637-E54D7EEE79F5}" destId="{D682006D-5D8F-4214-9025-207B1A64EC75}" srcOrd="0" destOrd="0" presId="urn:microsoft.com/office/officeart/2008/layout/SquareAccentList"/>
    <dgm:cxn modelId="{171FCF3C-A522-41B6-84B5-96113767CCDB}" type="presOf" srcId="{FB7B6786-0F2E-4A26-B161-5B65AB1793DF}" destId="{F5A3ACFF-0DAB-4623-9F15-E20BA1394146}" srcOrd="0" destOrd="0" presId="urn:microsoft.com/office/officeart/2008/layout/SquareAccentList"/>
    <dgm:cxn modelId="{58518640-52A8-4E87-8271-4997CEC584CE}" type="presOf" srcId="{CF41C540-4AD1-4668-BB11-0FD94DD6A927}" destId="{29DC52D5-0EF4-4B19-84B1-4E35059C3967}" srcOrd="0" destOrd="0" presId="urn:microsoft.com/office/officeart/2008/layout/SquareAccentList"/>
    <dgm:cxn modelId="{45DA3F41-8899-45B9-9425-871457C4F63C}" srcId="{3B9F2633-2F80-46FB-A2D9-B9C251167AE4}" destId="{CF41C540-4AD1-4668-BB11-0FD94DD6A927}" srcOrd="2" destOrd="0" parTransId="{FF8C163E-8579-494D-8FFF-F42B110A9680}" sibTransId="{59981473-1C45-4AA8-8869-6CC849BE5553}"/>
    <dgm:cxn modelId="{095A7761-3580-4D9D-A1BC-C9AC2F5E6F97}" type="presOf" srcId="{36641BEC-299D-4B64-9292-62DD1D4CFCCE}" destId="{EF3B33A4-75F4-4165-83A2-E4A94D95C39D}" srcOrd="0" destOrd="0" presId="urn:microsoft.com/office/officeart/2008/layout/SquareAccentList"/>
    <dgm:cxn modelId="{4DC98F41-F55C-431D-87DB-3EDC2DA7709F}" type="presOf" srcId="{997AD528-539B-4BB9-AA73-98005BE994A3}" destId="{A6A003D6-E9E6-44D9-99ED-536184EEAC0C}" srcOrd="0" destOrd="0" presId="urn:microsoft.com/office/officeart/2008/layout/SquareAccentList"/>
    <dgm:cxn modelId="{60E7AE61-C6C7-4A76-A609-BB19E64DAD44}" type="presOf" srcId="{AF4ACC63-7489-4FDF-AFDA-5EAEA4F73BB5}" destId="{DA840E0F-2168-4585-854D-F8715D35F515}" srcOrd="0" destOrd="0" presId="urn:microsoft.com/office/officeart/2008/layout/SquareAccentList"/>
    <dgm:cxn modelId="{0806FD41-9A2B-4B00-8CA2-3CEA7DFBF62C}" type="presOf" srcId="{3D6390B3-3B25-443F-867F-2D766823D185}" destId="{BB47435F-8287-4525-A8ED-84E4076B9945}" srcOrd="0" destOrd="0" presId="urn:microsoft.com/office/officeart/2008/layout/SquareAccentList"/>
    <dgm:cxn modelId="{32776144-7159-43ED-99A5-544869CE18A1}" srcId="{177A2AFA-35B8-4BCF-BC52-10CFD9316357}" destId="{997AD528-539B-4BB9-AA73-98005BE994A3}" srcOrd="0" destOrd="0" parTransId="{171A595F-1358-4E74-BEFF-1E60A31C56FF}" sibTransId="{262FB97F-C9FE-48FD-97B2-455088F8D763}"/>
    <dgm:cxn modelId="{AB5C7B45-C816-4E49-B43B-AD78FBBE95E5}" type="presOf" srcId="{D77F5DA2-A38A-4434-9691-B395B880B099}" destId="{9DC96EBB-B378-47E3-B67E-D91D8BE97C0E}" srcOrd="0" destOrd="0" presId="urn:microsoft.com/office/officeart/2008/layout/SquareAccentList"/>
    <dgm:cxn modelId="{AAC9886A-F536-45B7-B759-1256DEF4A0C8}" srcId="{3B9F2633-2F80-46FB-A2D9-B9C251167AE4}" destId="{A2B7AD73-2E51-4DD0-AE33-4EE3CECDE3C6}" srcOrd="4" destOrd="0" parTransId="{8B6B44E0-D0EB-4BBD-B942-32C2431E5D06}" sibTransId="{A9B1DFD2-5A8A-4D86-AAEF-D5E3A1135F6B}"/>
    <dgm:cxn modelId="{C923524B-2AD9-4F27-88DC-6AD4D3BB3A66}" srcId="{177A2AFA-35B8-4BCF-BC52-10CFD9316357}" destId="{FB7B6786-0F2E-4A26-B161-5B65AB1793DF}" srcOrd="2" destOrd="0" parTransId="{77C2A171-B706-402F-AAC4-6900D9504C64}" sibTransId="{179F2A99-70E0-42EC-9D0F-02E1D0502DC5}"/>
    <dgm:cxn modelId="{0D878354-C0AD-400F-96FE-1FBBFACA0F38}" type="presOf" srcId="{DE48E03C-E38B-4855-87DD-47650C4AED94}" destId="{A7381CEB-3543-4319-944E-B22A05524772}" srcOrd="0" destOrd="0" presId="urn:microsoft.com/office/officeart/2008/layout/SquareAccentList"/>
    <dgm:cxn modelId="{58B27179-E6D3-46FE-B137-6DD299457BDE}" srcId="{3B9F2633-2F80-46FB-A2D9-B9C251167AE4}" destId="{2264B22B-A8AF-4D71-9AC2-13980DF77CCF}" srcOrd="0" destOrd="0" parTransId="{64FB13D2-3B42-4BEE-BC4D-D110EEC46402}" sibTransId="{653D2205-E201-47CD-9236-6F4B9660FF5F}"/>
    <dgm:cxn modelId="{78D6427B-C39A-4B9F-BDB3-954D291ED952}" type="presOf" srcId="{F2217CE2-27F6-443C-ABB5-CDC50CA1E852}" destId="{F4F92D6D-1D4B-4705-8EA5-A606A105DE62}" srcOrd="0" destOrd="0" presId="urn:microsoft.com/office/officeart/2008/layout/SquareAccentList"/>
    <dgm:cxn modelId="{407C757E-2D72-410C-A833-FA9324F09F51}" srcId="{1AD5DB9F-2E2E-4457-9DB0-8F4B92BA9A73}" destId="{6D6C8B4B-6084-4A93-B0F2-602401A55C20}" srcOrd="0" destOrd="0" parTransId="{F4B5326E-2BEA-4825-9609-9E0C86C8B7FD}" sibTransId="{B87005D1-6A6D-4366-9769-8E8E0A057724}"/>
    <dgm:cxn modelId="{2D7AD07F-43A7-46B0-9B4A-781F2CB8BC06}" type="presOf" srcId="{1AD5DB9F-2E2E-4457-9DB0-8F4B92BA9A73}" destId="{D7DF9EEF-D5F2-4827-9BF5-9787FC6B201B}" srcOrd="0" destOrd="0" presId="urn:microsoft.com/office/officeart/2008/layout/SquareAccentList"/>
    <dgm:cxn modelId="{6D46A985-0250-4A5E-9DDA-2756CE5E8D58}" srcId="{1AD5DB9F-2E2E-4457-9DB0-8F4B92BA9A73}" destId="{144D4BC6-E0CF-40B4-9508-838F9887A92D}" srcOrd="2" destOrd="0" parTransId="{94BE3850-A51E-4F5E-925C-AD69773D0018}" sibTransId="{D4C733B6-95DD-4D7B-960C-A9022E6817BA}"/>
    <dgm:cxn modelId="{64CED38A-A57B-492C-B137-E09A684807FF}" type="presOf" srcId="{A2B7AD73-2E51-4DD0-AE33-4EE3CECDE3C6}" destId="{E68ECB5F-2654-46E2-8269-F1F236FFACE0}" srcOrd="0" destOrd="0" presId="urn:microsoft.com/office/officeart/2008/layout/SquareAccentList"/>
    <dgm:cxn modelId="{22BC7194-98EC-425D-82B7-EF98CEE05601}" type="presOf" srcId="{491A0439-8951-476C-A001-A879CDA6086B}" destId="{D7AC165C-FD36-43A6-AB8C-C1D663DC7334}" srcOrd="0" destOrd="0" presId="urn:microsoft.com/office/officeart/2008/layout/SquareAccentList"/>
    <dgm:cxn modelId="{E3457995-F95B-472E-8C81-ED728E3DA0E1}" type="presOf" srcId="{3A40689B-7E2C-4134-B50A-324A89E62452}" destId="{ED38B5A9-1D5E-44F5-BE16-168D34A565CF}" srcOrd="0" destOrd="0" presId="urn:microsoft.com/office/officeart/2008/layout/SquareAccentList"/>
    <dgm:cxn modelId="{56078998-DED9-40AC-9F6F-B6CE2207BF85}" type="presOf" srcId="{D242BD02-C448-4005-BFC7-CA40761B6B42}" destId="{C83DA53D-EA80-4F2D-8FDE-723F6FC9010A}" srcOrd="0" destOrd="0" presId="urn:microsoft.com/office/officeart/2008/layout/SquareAccentList"/>
    <dgm:cxn modelId="{AB79D99B-96D0-41D2-9595-FE0F266D2D56}" type="presOf" srcId="{144D4BC6-E0CF-40B4-9508-838F9887A92D}" destId="{97891029-9859-4E15-8DD2-5331B74777CE}" srcOrd="0" destOrd="0" presId="urn:microsoft.com/office/officeart/2008/layout/SquareAccentList"/>
    <dgm:cxn modelId="{3BB78C9C-0737-4955-9BD4-6B66BF9F17AC}" type="presOf" srcId="{ACA92F6B-F3F8-46ED-9A1F-CB1C2BD89B0C}" destId="{69483586-ABC7-4E5A-BF77-59F33EF5D073}" srcOrd="0" destOrd="0" presId="urn:microsoft.com/office/officeart/2008/layout/SquareAccentList"/>
    <dgm:cxn modelId="{17260AA0-E2DE-4CC9-B6EC-F0A150C1CE28}" srcId="{31589E0E-50F3-43BE-8794-862C7E039A0C}" destId="{D77F5DA2-A38A-4434-9691-B395B880B099}" srcOrd="1" destOrd="0" parTransId="{8A35878E-ADA4-48D3-A751-BE89AFDFBEA3}" sibTransId="{97B52B8D-2E17-42B1-8FFE-AC39CBD0ABBA}"/>
    <dgm:cxn modelId="{EA452AA1-2265-4A00-9A1C-93A5C8620C70}" srcId="{177A2AFA-35B8-4BCF-BC52-10CFD9316357}" destId="{DE48E03C-E38B-4855-87DD-47650C4AED94}" srcOrd="3" destOrd="0" parTransId="{A346FD53-195D-4FB0-AD44-E4DF8D8FB7DF}" sibTransId="{0C148701-507D-498E-B8CD-DD2B2F76F44D}"/>
    <dgm:cxn modelId="{AB42E6A5-A67C-41A9-A38B-90312E403AD7}" srcId="{1AD5DB9F-2E2E-4457-9DB0-8F4B92BA9A73}" destId="{3A40689B-7E2C-4134-B50A-324A89E62452}" srcOrd="4" destOrd="0" parTransId="{BF74E196-F570-4BAE-B69E-3C1B0E0415BB}" sibTransId="{2E6F2268-B1E8-4F56-92DD-5B37135F96B4}"/>
    <dgm:cxn modelId="{8D5C3EA8-64AA-4FBE-BCC6-B208A00CCEFD}" srcId="{D45B3060-AC7F-430F-B09C-9B27355E1D6E}" destId="{DBD1AB28-BEB3-4E44-B183-89875A060F47}" srcOrd="1" destOrd="0" parTransId="{F0904D20-3A7E-4A95-8CF6-F39FFAA79357}" sibTransId="{DDC19FF6-B276-4CD7-AFAA-320CF410CAC2}"/>
    <dgm:cxn modelId="{E108D0A9-4943-4FB1-B5FE-E3F9D643B96D}" type="presOf" srcId="{177A2AFA-35B8-4BCF-BC52-10CFD9316357}" destId="{5FEFA146-2467-452F-8E63-1D519B7C949D}" srcOrd="0" destOrd="0" presId="urn:microsoft.com/office/officeart/2008/layout/SquareAccentList"/>
    <dgm:cxn modelId="{42AF52AD-591D-4D53-8087-3F82086BABDD}" type="presOf" srcId="{3B9F2633-2F80-46FB-A2D9-B9C251167AE4}" destId="{17B70907-CE08-4234-9331-53D66179338D}" srcOrd="0" destOrd="0" presId="urn:microsoft.com/office/officeart/2008/layout/SquareAccentList"/>
    <dgm:cxn modelId="{41A7F3B0-232F-4F89-B893-89D117846E21}" type="presOf" srcId="{AC9CA2AB-BC7D-4D99-9247-AE1EB9DC33A5}" destId="{917B07E2-F936-4CFD-B381-919C1A3F43CD}" srcOrd="0" destOrd="0" presId="urn:microsoft.com/office/officeart/2008/layout/SquareAccentList"/>
    <dgm:cxn modelId="{C7C1DEB6-3F73-4529-99A9-ACF0BE716B32}" srcId="{1AD5DB9F-2E2E-4457-9DB0-8F4B92BA9A73}" destId="{C883E311-2721-4C52-A6CB-7DDD85C03A7E}" srcOrd="3" destOrd="0" parTransId="{7A99B7B7-A3A1-4764-AA02-AD5C0DFE3217}" sibTransId="{1176298F-9D71-40F4-9D5B-9573AD477253}"/>
    <dgm:cxn modelId="{D3B4E0B6-B88F-49EC-BC2C-7E395F0EE71C}" srcId="{31589E0E-50F3-43BE-8794-862C7E039A0C}" destId="{24F010F3-B792-426B-99E2-7EB2E48A0273}" srcOrd="0" destOrd="0" parTransId="{6AA024CE-03FD-4881-ACF3-CE4797603E38}" sibTransId="{1229414C-4E71-4B7A-B29E-2B1AAB7034FB}"/>
    <dgm:cxn modelId="{E530A0C9-16CE-42FA-8CFC-80E2019027E5}" srcId="{31589E0E-50F3-43BE-8794-862C7E039A0C}" destId="{3D6390B3-3B25-443F-867F-2D766823D185}" srcOrd="2" destOrd="0" parTransId="{8E05738E-6AF8-4EFB-8B03-2A51CFFF120C}" sibTransId="{6173F4D8-F962-4246-8C7C-1A157CA664D2}"/>
    <dgm:cxn modelId="{6DD903CB-43C5-4296-B9C4-190DDDBBFB18}" type="presOf" srcId="{DBD1AB28-BEB3-4E44-B183-89875A060F47}" destId="{8ECD70B5-F0ED-4243-BAE1-880B50B5B073}" srcOrd="0" destOrd="0" presId="urn:microsoft.com/office/officeart/2008/layout/SquareAccentList"/>
    <dgm:cxn modelId="{27BE6FCE-D5D2-4F26-BD75-20678DB411DC}" srcId="{DBD1AB28-BEB3-4E44-B183-89875A060F47}" destId="{F2217CE2-27F6-443C-ABB5-CDC50CA1E852}" srcOrd="0" destOrd="0" parTransId="{A33C9974-E9D0-4F51-9900-757312B6C649}" sibTransId="{06DFF836-6A9B-4900-BFBB-FD1C67A9D04B}"/>
    <dgm:cxn modelId="{328FB9CE-8CE7-42D0-A42A-A2146B867472}" type="presOf" srcId="{D45B3060-AC7F-430F-B09C-9B27355E1D6E}" destId="{C096D90E-6953-4EDE-A955-4AC44ADAA241}" srcOrd="0" destOrd="0" presId="urn:microsoft.com/office/officeart/2008/layout/SquareAccentList"/>
    <dgm:cxn modelId="{E6F850D6-4023-4642-BE19-A79872788A8C}" srcId="{D45B3060-AC7F-430F-B09C-9B27355E1D6E}" destId="{3B9F2633-2F80-46FB-A2D9-B9C251167AE4}" srcOrd="4" destOrd="0" parTransId="{03B6B91D-AB62-4AFF-AD57-32E17A44A5D4}" sibTransId="{64B4A6F4-4675-4986-BD22-F681DF6D6F7D}"/>
    <dgm:cxn modelId="{341BFFD9-3A69-4AE7-9791-196D3674F227}" srcId="{DBD1AB28-BEB3-4E44-B183-89875A060F47}" destId="{AF4ACC63-7489-4FDF-AFDA-5EAEA4F73BB5}" srcOrd="3" destOrd="0" parTransId="{74A3E6E0-EBF7-4B89-89DB-DB6239CD207B}" sibTransId="{40F4F505-22B4-48BD-BDC5-1470D5B4190C}"/>
    <dgm:cxn modelId="{6D0556DE-F37F-4843-A3A8-36BA16848EA5}" type="presOf" srcId="{6D6C8B4B-6084-4A93-B0F2-602401A55C20}" destId="{1D1CC06A-32CE-405E-BB0E-87AD4EAF4AC2}" srcOrd="0" destOrd="0" presId="urn:microsoft.com/office/officeart/2008/layout/SquareAccentList"/>
    <dgm:cxn modelId="{E100A3DE-5E67-4250-B22D-2B05E3E3E3B7}" srcId="{177A2AFA-35B8-4BCF-BC52-10CFD9316357}" destId="{ACA92F6B-F3F8-46ED-9A1F-CB1C2BD89B0C}" srcOrd="1" destOrd="0" parTransId="{C0D29961-4DA3-4677-A930-1F636E5346C4}" sibTransId="{59A361C7-95D3-4B44-9751-2F3C0F4DB6F5}"/>
    <dgm:cxn modelId="{FA2C2DE5-F9F7-42A7-BD0D-3A0FED34E7B6}" srcId="{3B9F2633-2F80-46FB-A2D9-B9C251167AE4}" destId="{D242BD02-C448-4005-BFC7-CA40761B6B42}" srcOrd="1" destOrd="0" parTransId="{7FB184C9-1793-4636-B758-7459105C3308}" sibTransId="{2E6E353F-FDA4-41DF-B8A4-704897E1A753}"/>
    <dgm:cxn modelId="{A7E3E1E8-27E0-41D3-8F5D-21643F0DF9FA}" type="presOf" srcId="{31589E0E-50F3-43BE-8794-862C7E039A0C}" destId="{971B2F09-045E-4C6B-AC71-943E4C9693C4}" srcOrd="0" destOrd="0" presId="urn:microsoft.com/office/officeart/2008/layout/SquareAccentList"/>
    <dgm:cxn modelId="{4C9DD0EC-F1AA-49FB-84BD-1668A3231F59}" srcId="{1AD5DB9F-2E2E-4457-9DB0-8F4B92BA9A73}" destId="{9409A72A-89E7-41F3-B637-E54D7EEE79F5}" srcOrd="1" destOrd="0" parTransId="{4235933D-1AB0-4815-B613-8EA063E2D423}" sibTransId="{F38B170B-6F9E-4D79-9635-1635B5C2B1A9}"/>
    <dgm:cxn modelId="{7D73BFFC-B79C-4AF8-8702-557167946FE9}" srcId="{3B9F2633-2F80-46FB-A2D9-B9C251167AE4}" destId="{36641BEC-299D-4B64-9292-62DD1D4CFCCE}" srcOrd="3" destOrd="0" parTransId="{248E1C5B-F62F-4D65-A811-41BB7965B00A}" sibTransId="{5CDDD3A9-F2E5-437A-8CEC-215D178A086F}"/>
    <dgm:cxn modelId="{69ACD7FF-6140-47A8-91E6-EACCE52BF157}" srcId="{D45B3060-AC7F-430F-B09C-9B27355E1D6E}" destId="{31589E0E-50F3-43BE-8794-862C7E039A0C}" srcOrd="0" destOrd="0" parTransId="{F49640CE-6E5C-446C-B01A-44622EBDC837}" sibTransId="{32080A03-D87A-458E-91E4-1C6F7D0389EF}"/>
    <dgm:cxn modelId="{7F045E1C-C3CA-4D7B-8B3E-3AFF096A8938}" type="presParOf" srcId="{C096D90E-6953-4EDE-A955-4AC44ADAA241}" destId="{FD63C9D3-2F29-4160-90FD-8E9412A58F29}" srcOrd="0" destOrd="0" presId="urn:microsoft.com/office/officeart/2008/layout/SquareAccentList"/>
    <dgm:cxn modelId="{B0D86703-7D34-4723-951C-DE6CD82A80B7}" type="presParOf" srcId="{FD63C9D3-2F29-4160-90FD-8E9412A58F29}" destId="{7223A15A-4E9B-4D55-8981-62402D7EE08B}" srcOrd="0" destOrd="0" presId="urn:microsoft.com/office/officeart/2008/layout/SquareAccentList"/>
    <dgm:cxn modelId="{430F4F07-03B5-419F-993E-E66995CE172B}" type="presParOf" srcId="{7223A15A-4E9B-4D55-8981-62402D7EE08B}" destId="{68A9E872-B8A5-4C2A-9204-BCBDD456E417}" srcOrd="0" destOrd="0" presId="urn:microsoft.com/office/officeart/2008/layout/SquareAccentList"/>
    <dgm:cxn modelId="{B19D115E-D9CF-48CE-89C7-B22ACB793227}" type="presParOf" srcId="{7223A15A-4E9B-4D55-8981-62402D7EE08B}" destId="{3F91D9A2-36B5-4CE9-AA79-5617FB196EBA}" srcOrd="1" destOrd="0" presId="urn:microsoft.com/office/officeart/2008/layout/SquareAccentList"/>
    <dgm:cxn modelId="{9DDCAC35-BABB-4DCA-8BF0-19BEC2C76853}" type="presParOf" srcId="{7223A15A-4E9B-4D55-8981-62402D7EE08B}" destId="{971B2F09-045E-4C6B-AC71-943E4C9693C4}" srcOrd="2" destOrd="0" presId="urn:microsoft.com/office/officeart/2008/layout/SquareAccentList"/>
    <dgm:cxn modelId="{24E6843B-2B6E-40BE-92CF-DCEFC945B5AE}" type="presParOf" srcId="{FD63C9D3-2F29-4160-90FD-8E9412A58F29}" destId="{8A568105-38F7-444D-A80D-3965F4DEB7C1}" srcOrd="1" destOrd="0" presId="urn:microsoft.com/office/officeart/2008/layout/SquareAccentList"/>
    <dgm:cxn modelId="{CE2C33C2-42ED-47CA-B409-5E68F68CEBB6}" type="presParOf" srcId="{8A568105-38F7-444D-A80D-3965F4DEB7C1}" destId="{262F691B-DD17-40EA-B128-81681253C123}" srcOrd="0" destOrd="0" presId="urn:microsoft.com/office/officeart/2008/layout/SquareAccentList"/>
    <dgm:cxn modelId="{C71F4265-D2E3-4174-9E2A-02A445398A71}" type="presParOf" srcId="{262F691B-DD17-40EA-B128-81681253C123}" destId="{5FA95D74-1117-42D5-A63B-59B6EC4E1C6E}" srcOrd="0" destOrd="0" presId="urn:microsoft.com/office/officeart/2008/layout/SquareAccentList"/>
    <dgm:cxn modelId="{E16870A0-D32C-459E-B333-1208BD10677C}" type="presParOf" srcId="{262F691B-DD17-40EA-B128-81681253C123}" destId="{753CCD11-599E-4080-9E24-FB321F03699B}" srcOrd="1" destOrd="0" presId="urn:microsoft.com/office/officeart/2008/layout/SquareAccentList"/>
    <dgm:cxn modelId="{0DA7DB74-D9EC-4845-A559-9D0C2F898044}" type="presParOf" srcId="{8A568105-38F7-444D-A80D-3965F4DEB7C1}" destId="{60E14011-B06F-4246-9969-DC18FFAC72B9}" srcOrd="1" destOrd="0" presId="urn:microsoft.com/office/officeart/2008/layout/SquareAccentList"/>
    <dgm:cxn modelId="{3AED91C6-4108-483E-B74A-78EC98B8CDB2}" type="presParOf" srcId="{60E14011-B06F-4246-9969-DC18FFAC72B9}" destId="{8AF99F8B-DDD6-476B-A503-8B3033C95386}" srcOrd="0" destOrd="0" presId="urn:microsoft.com/office/officeart/2008/layout/SquareAccentList"/>
    <dgm:cxn modelId="{614204E3-71EF-4463-942F-DC5A1DC0FFAB}" type="presParOf" srcId="{60E14011-B06F-4246-9969-DC18FFAC72B9}" destId="{9DC96EBB-B378-47E3-B67E-D91D8BE97C0E}" srcOrd="1" destOrd="0" presId="urn:microsoft.com/office/officeart/2008/layout/SquareAccentList"/>
    <dgm:cxn modelId="{C1548E98-D95C-42FA-9F04-3CC1F3170D4C}" type="presParOf" srcId="{8A568105-38F7-444D-A80D-3965F4DEB7C1}" destId="{87843F7F-C677-4198-A3D4-F8B32F81CA83}" srcOrd="2" destOrd="0" presId="urn:microsoft.com/office/officeart/2008/layout/SquareAccentList"/>
    <dgm:cxn modelId="{97C23120-3D32-4765-8EE6-240339891567}" type="presParOf" srcId="{87843F7F-C677-4198-A3D4-F8B32F81CA83}" destId="{81A80BC2-DD8D-412D-9721-639E02CDA367}" srcOrd="0" destOrd="0" presId="urn:microsoft.com/office/officeart/2008/layout/SquareAccentList"/>
    <dgm:cxn modelId="{5153DD8B-46C2-4D57-B572-82775917C129}" type="presParOf" srcId="{87843F7F-C677-4198-A3D4-F8B32F81CA83}" destId="{BB47435F-8287-4525-A8ED-84E4076B9945}" srcOrd="1" destOrd="0" presId="urn:microsoft.com/office/officeart/2008/layout/SquareAccentList"/>
    <dgm:cxn modelId="{90C4D25A-DCB4-41B6-82A2-B5E1B455FF12}" type="presParOf" srcId="{8A568105-38F7-444D-A80D-3965F4DEB7C1}" destId="{9B38C5F9-3277-4837-8DAA-5BE30D714AAA}" srcOrd="3" destOrd="0" presId="urn:microsoft.com/office/officeart/2008/layout/SquareAccentList"/>
    <dgm:cxn modelId="{4E690CCF-E584-447F-81C0-DB18E7E979EA}" type="presParOf" srcId="{9B38C5F9-3277-4837-8DAA-5BE30D714AAA}" destId="{3BFE5216-64BA-4E97-B2B5-B7AC8E11661F}" srcOrd="0" destOrd="0" presId="urn:microsoft.com/office/officeart/2008/layout/SquareAccentList"/>
    <dgm:cxn modelId="{A28A8D2F-7D7A-429E-AF4F-1912269B465E}" type="presParOf" srcId="{9B38C5F9-3277-4837-8DAA-5BE30D714AAA}" destId="{D7AC165C-FD36-43A6-AB8C-C1D663DC7334}" srcOrd="1" destOrd="0" presId="urn:microsoft.com/office/officeart/2008/layout/SquareAccentList"/>
    <dgm:cxn modelId="{DFD2FA18-7333-4DDE-B709-6DBF705385E0}" type="presParOf" srcId="{C096D90E-6953-4EDE-A955-4AC44ADAA241}" destId="{F0F95BAB-4754-44B2-9E74-3327D2732EAD}" srcOrd="1" destOrd="0" presId="urn:microsoft.com/office/officeart/2008/layout/SquareAccentList"/>
    <dgm:cxn modelId="{5B20CFE1-8547-4804-AEC9-8B337E23A273}" type="presParOf" srcId="{F0F95BAB-4754-44B2-9E74-3327D2732EAD}" destId="{9F9B7947-906D-45CC-A793-C528B6D3D45F}" srcOrd="0" destOrd="0" presId="urn:microsoft.com/office/officeart/2008/layout/SquareAccentList"/>
    <dgm:cxn modelId="{9D6BCBAD-71CE-4F42-A21D-6A300E262986}" type="presParOf" srcId="{9F9B7947-906D-45CC-A793-C528B6D3D45F}" destId="{8C4B0C45-DF55-4AF5-8602-1045463FB742}" srcOrd="0" destOrd="0" presId="urn:microsoft.com/office/officeart/2008/layout/SquareAccentList"/>
    <dgm:cxn modelId="{61E8750A-FA28-4615-A67E-E122447DB621}" type="presParOf" srcId="{9F9B7947-906D-45CC-A793-C528B6D3D45F}" destId="{66F5FF99-1D6B-49AE-8427-6F6E2A771037}" srcOrd="1" destOrd="0" presId="urn:microsoft.com/office/officeart/2008/layout/SquareAccentList"/>
    <dgm:cxn modelId="{C78009CF-6349-431D-8825-5CDFEBD73207}" type="presParOf" srcId="{9F9B7947-906D-45CC-A793-C528B6D3D45F}" destId="{8ECD70B5-F0ED-4243-BAE1-880B50B5B073}" srcOrd="2" destOrd="0" presId="urn:microsoft.com/office/officeart/2008/layout/SquareAccentList"/>
    <dgm:cxn modelId="{7ED48F2F-2885-4C58-8BD6-D56C8670B310}" type="presParOf" srcId="{F0F95BAB-4754-44B2-9E74-3327D2732EAD}" destId="{83368173-E57E-41E3-A96F-75384A343FD1}" srcOrd="1" destOrd="0" presId="urn:microsoft.com/office/officeart/2008/layout/SquareAccentList"/>
    <dgm:cxn modelId="{11F1B097-E78E-462D-A568-D6F1CA4F3FCC}" type="presParOf" srcId="{83368173-E57E-41E3-A96F-75384A343FD1}" destId="{A4A84B69-9854-4B63-99A8-D3BDFD2D16D8}" srcOrd="0" destOrd="0" presId="urn:microsoft.com/office/officeart/2008/layout/SquareAccentList"/>
    <dgm:cxn modelId="{EBB1E755-8C53-4EBE-B13C-BA662AEB9C10}" type="presParOf" srcId="{A4A84B69-9854-4B63-99A8-D3BDFD2D16D8}" destId="{78F5391F-76C7-4C9B-8FA9-95D587AAADFA}" srcOrd="0" destOrd="0" presId="urn:microsoft.com/office/officeart/2008/layout/SquareAccentList"/>
    <dgm:cxn modelId="{A1993221-3184-496A-9614-CD0AE3B626F3}" type="presParOf" srcId="{A4A84B69-9854-4B63-99A8-D3BDFD2D16D8}" destId="{F4F92D6D-1D4B-4705-8EA5-A606A105DE62}" srcOrd="1" destOrd="0" presId="urn:microsoft.com/office/officeart/2008/layout/SquareAccentList"/>
    <dgm:cxn modelId="{3FE5E839-637F-4273-8D81-3FEE9B4110E2}" type="presParOf" srcId="{83368173-E57E-41E3-A96F-75384A343FD1}" destId="{196E0CE6-A5A3-4CB7-99C3-FFC45AA31BB7}" srcOrd="1" destOrd="0" presId="urn:microsoft.com/office/officeart/2008/layout/SquareAccentList"/>
    <dgm:cxn modelId="{F5F09974-8E06-40AA-ADE3-6AFD4415EF0E}" type="presParOf" srcId="{196E0CE6-A5A3-4CB7-99C3-FFC45AA31BB7}" destId="{52141E83-4394-466D-9D6F-7C2AFE9EB4A3}" srcOrd="0" destOrd="0" presId="urn:microsoft.com/office/officeart/2008/layout/SquareAccentList"/>
    <dgm:cxn modelId="{A9BD922A-6B5C-4FE8-AA67-FDAAA773A9F3}" type="presParOf" srcId="{196E0CE6-A5A3-4CB7-99C3-FFC45AA31BB7}" destId="{917B07E2-F936-4CFD-B381-919C1A3F43CD}" srcOrd="1" destOrd="0" presId="urn:microsoft.com/office/officeart/2008/layout/SquareAccentList"/>
    <dgm:cxn modelId="{7C39029C-942C-439B-BE53-9C9302B75930}" type="presParOf" srcId="{83368173-E57E-41E3-A96F-75384A343FD1}" destId="{6EADC653-BD25-4CE8-921B-1D3E12F85BAA}" srcOrd="2" destOrd="0" presId="urn:microsoft.com/office/officeart/2008/layout/SquareAccentList"/>
    <dgm:cxn modelId="{EBA54763-A4D0-4843-B217-7ED386434707}" type="presParOf" srcId="{6EADC653-BD25-4CE8-921B-1D3E12F85BAA}" destId="{95E7A212-A67E-480D-8E3F-1ADF750AAD7D}" srcOrd="0" destOrd="0" presId="urn:microsoft.com/office/officeart/2008/layout/SquareAccentList"/>
    <dgm:cxn modelId="{B10C0DFA-ACEE-4CC1-8147-802944DA740C}" type="presParOf" srcId="{6EADC653-BD25-4CE8-921B-1D3E12F85BAA}" destId="{C66CB1D2-96E7-4730-8C43-DF6201051DB5}" srcOrd="1" destOrd="0" presId="urn:microsoft.com/office/officeart/2008/layout/SquareAccentList"/>
    <dgm:cxn modelId="{A2A795B1-CD0A-4C4B-8826-2232C5ECA110}" type="presParOf" srcId="{83368173-E57E-41E3-A96F-75384A343FD1}" destId="{702899A0-DDC7-4E94-BB8D-12465229B16D}" srcOrd="3" destOrd="0" presId="urn:microsoft.com/office/officeart/2008/layout/SquareAccentList"/>
    <dgm:cxn modelId="{E7D5B31B-0944-4207-BCF0-3C2F6CB83FDF}" type="presParOf" srcId="{702899A0-DDC7-4E94-BB8D-12465229B16D}" destId="{0424D8D2-A4E6-4DA2-9D92-3597C1C8D29D}" srcOrd="0" destOrd="0" presId="urn:microsoft.com/office/officeart/2008/layout/SquareAccentList"/>
    <dgm:cxn modelId="{D8F4A566-12E9-4FC1-8679-D1FC794CCEA9}" type="presParOf" srcId="{702899A0-DDC7-4E94-BB8D-12465229B16D}" destId="{DA840E0F-2168-4585-854D-F8715D35F515}" srcOrd="1" destOrd="0" presId="urn:microsoft.com/office/officeart/2008/layout/SquareAccentList"/>
    <dgm:cxn modelId="{C3345BB6-67E7-4F01-A6C4-D3753E8DF69F}" type="presParOf" srcId="{C096D90E-6953-4EDE-A955-4AC44ADAA241}" destId="{56825062-C648-48A2-87C9-E1E6FDBFA94C}" srcOrd="2" destOrd="0" presId="urn:microsoft.com/office/officeart/2008/layout/SquareAccentList"/>
    <dgm:cxn modelId="{69980FC0-4D07-4B54-8B80-48C1F8E66B90}" type="presParOf" srcId="{56825062-C648-48A2-87C9-E1E6FDBFA94C}" destId="{B2D607CB-7B5E-4C7C-9F42-A26CDC3A6D84}" srcOrd="0" destOrd="0" presId="urn:microsoft.com/office/officeart/2008/layout/SquareAccentList"/>
    <dgm:cxn modelId="{8DFC8FCD-A948-45E6-B2DA-541C7889CA4B}" type="presParOf" srcId="{B2D607CB-7B5E-4C7C-9F42-A26CDC3A6D84}" destId="{753A0D7B-3854-4B47-BB94-12244E991B10}" srcOrd="0" destOrd="0" presId="urn:microsoft.com/office/officeart/2008/layout/SquareAccentList"/>
    <dgm:cxn modelId="{49CFF0BE-5F02-42A4-B7A0-F972B420D5FF}" type="presParOf" srcId="{B2D607CB-7B5E-4C7C-9F42-A26CDC3A6D84}" destId="{6D385ACE-09E1-44A7-8486-DF5C1F10F28B}" srcOrd="1" destOrd="0" presId="urn:microsoft.com/office/officeart/2008/layout/SquareAccentList"/>
    <dgm:cxn modelId="{926F0EC2-7D92-45B8-BED7-33F86DBF257E}" type="presParOf" srcId="{B2D607CB-7B5E-4C7C-9F42-A26CDC3A6D84}" destId="{5FEFA146-2467-452F-8E63-1D519B7C949D}" srcOrd="2" destOrd="0" presId="urn:microsoft.com/office/officeart/2008/layout/SquareAccentList"/>
    <dgm:cxn modelId="{1DFC8CB6-4587-4DD3-80A8-C2D9A7F84C1B}" type="presParOf" srcId="{56825062-C648-48A2-87C9-E1E6FDBFA94C}" destId="{B5ED0991-5B3C-4AF3-8E40-4149664451E7}" srcOrd="1" destOrd="0" presId="urn:microsoft.com/office/officeart/2008/layout/SquareAccentList"/>
    <dgm:cxn modelId="{7197F75C-B0AC-492C-A35F-4D015E232D09}" type="presParOf" srcId="{B5ED0991-5B3C-4AF3-8E40-4149664451E7}" destId="{BB5B9D38-2A75-48AD-9BDA-ACFC4F019740}" srcOrd="0" destOrd="0" presId="urn:microsoft.com/office/officeart/2008/layout/SquareAccentList"/>
    <dgm:cxn modelId="{5B30603D-0B39-4D26-A5A1-578B5E68E2D7}" type="presParOf" srcId="{BB5B9D38-2A75-48AD-9BDA-ACFC4F019740}" destId="{557ADDF7-20D1-4065-9415-2EAE8F248B2F}" srcOrd="0" destOrd="0" presId="urn:microsoft.com/office/officeart/2008/layout/SquareAccentList"/>
    <dgm:cxn modelId="{2CDBA863-3A01-4631-9888-FC95D30F4368}" type="presParOf" srcId="{BB5B9D38-2A75-48AD-9BDA-ACFC4F019740}" destId="{A6A003D6-E9E6-44D9-99ED-536184EEAC0C}" srcOrd="1" destOrd="0" presId="urn:microsoft.com/office/officeart/2008/layout/SquareAccentList"/>
    <dgm:cxn modelId="{F6485EE1-88DD-4741-9FF4-8BA1770D386B}" type="presParOf" srcId="{B5ED0991-5B3C-4AF3-8E40-4149664451E7}" destId="{A61887FD-4705-4911-8B96-BB6017728429}" srcOrd="1" destOrd="0" presId="urn:microsoft.com/office/officeart/2008/layout/SquareAccentList"/>
    <dgm:cxn modelId="{61919C19-87B3-4EC4-9E0D-D9EC369BA926}" type="presParOf" srcId="{A61887FD-4705-4911-8B96-BB6017728429}" destId="{937AA73C-ED36-4BDF-89B6-7653295E3829}" srcOrd="0" destOrd="0" presId="urn:microsoft.com/office/officeart/2008/layout/SquareAccentList"/>
    <dgm:cxn modelId="{6D388AA1-F21E-4714-A7D7-DB885A103B46}" type="presParOf" srcId="{A61887FD-4705-4911-8B96-BB6017728429}" destId="{69483586-ABC7-4E5A-BF77-59F33EF5D073}" srcOrd="1" destOrd="0" presId="urn:microsoft.com/office/officeart/2008/layout/SquareAccentList"/>
    <dgm:cxn modelId="{AEB6E651-3635-4D61-AC94-346229D9168F}" type="presParOf" srcId="{B5ED0991-5B3C-4AF3-8E40-4149664451E7}" destId="{4CBC3282-D70A-4D29-A3A0-2FB09D375C09}" srcOrd="2" destOrd="0" presId="urn:microsoft.com/office/officeart/2008/layout/SquareAccentList"/>
    <dgm:cxn modelId="{EB28BAE0-7663-493D-B83F-B519C0C28841}" type="presParOf" srcId="{4CBC3282-D70A-4D29-A3A0-2FB09D375C09}" destId="{8EABE114-DDE9-4896-A3CD-37B1F5CA8F07}" srcOrd="0" destOrd="0" presId="urn:microsoft.com/office/officeart/2008/layout/SquareAccentList"/>
    <dgm:cxn modelId="{A9F5B846-7367-4585-8CA5-4B1459D23018}" type="presParOf" srcId="{4CBC3282-D70A-4D29-A3A0-2FB09D375C09}" destId="{F5A3ACFF-0DAB-4623-9F15-E20BA1394146}" srcOrd="1" destOrd="0" presId="urn:microsoft.com/office/officeart/2008/layout/SquareAccentList"/>
    <dgm:cxn modelId="{8DE45432-7E55-41B7-83F2-5763C6ED253C}" type="presParOf" srcId="{B5ED0991-5B3C-4AF3-8E40-4149664451E7}" destId="{1BC8969C-B8FD-4F8E-A023-0D5E095317F5}" srcOrd="3" destOrd="0" presId="urn:microsoft.com/office/officeart/2008/layout/SquareAccentList"/>
    <dgm:cxn modelId="{65A8EA97-3769-4425-9CE0-90CD38B91569}" type="presParOf" srcId="{1BC8969C-B8FD-4F8E-A023-0D5E095317F5}" destId="{A5F17E61-8126-4479-8B02-11CA79537A2E}" srcOrd="0" destOrd="0" presId="urn:microsoft.com/office/officeart/2008/layout/SquareAccentList"/>
    <dgm:cxn modelId="{880FDDE6-083D-4082-85E5-78985774D2CB}" type="presParOf" srcId="{1BC8969C-B8FD-4F8E-A023-0D5E095317F5}" destId="{A7381CEB-3543-4319-944E-B22A05524772}" srcOrd="1" destOrd="0" presId="urn:microsoft.com/office/officeart/2008/layout/SquareAccentList"/>
    <dgm:cxn modelId="{E481EE5C-B711-45B8-9D7F-C6436061D3BB}" type="presParOf" srcId="{C096D90E-6953-4EDE-A955-4AC44ADAA241}" destId="{6AA9744C-C5E6-467D-A7ED-85788653C137}" srcOrd="3" destOrd="0" presId="urn:microsoft.com/office/officeart/2008/layout/SquareAccentList"/>
    <dgm:cxn modelId="{4D22433B-0B22-47E0-B870-A9F5D2CCBC09}" type="presParOf" srcId="{6AA9744C-C5E6-467D-A7ED-85788653C137}" destId="{1287D016-8137-4244-BD15-FA25CEF2EF58}" srcOrd="0" destOrd="0" presId="urn:microsoft.com/office/officeart/2008/layout/SquareAccentList"/>
    <dgm:cxn modelId="{5BBFDDE3-E233-4CB6-A777-E4694F1EF822}" type="presParOf" srcId="{1287D016-8137-4244-BD15-FA25CEF2EF58}" destId="{764A7162-9E25-4D28-9426-10030898CA4D}" srcOrd="0" destOrd="0" presId="urn:microsoft.com/office/officeart/2008/layout/SquareAccentList"/>
    <dgm:cxn modelId="{76859C10-4808-471B-A63E-950B10AFA753}" type="presParOf" srcId="{1287D016-8137-4244-BD15-FA25CEF2EF58}" destId="{A72C1912-9A97-4524-8A06-93C7682E19DC}" srcOrd="1" destOrd="0" presId="urn:microsoft.com/office/officeart/2008/layout/SquareAccentList"/>
    <dgm:cxn modelId="{A3CA4B29-21A3-4338-BC3F-0B98D15D6D5C}" type="presParOf" srcId="{1287D016-8137-4244-BD15-FA25CEF2EF58}" destId="{D7DF9EEF-D5F2-4827-9BF5-9787FC6B201B}" srcOrd="2" destOrd="0" presId="urn:microsoft.com/office/officeart/2008/layout/SquareAccentList"/>
    <dgm:cxn modelId="{6501D783-F04C-4B61-BA05-631018E93D22}" type="presParOf" srcId="{6AA9744C-C5E6-467D-A7ED-85788653C137}" destId="{25ABDB90-D0E5-4A98-AC3C-884D530303E0}" srcOrd="1" destOrd="0" presId="urn:microsoft.com/office/officeart/2008/layout/SquareAccentList"/>
    <dgm:cxn modelId="{96C63FA3-AE5C-4E7A-A70B-CF46AB788D01}" type="presParOf" srcId="{25ABDB90-D0E5-4A98-AC3C-884D530303E0}" destId="{E5DD04F4-B183-4B8A-9F2C-D8236CA4C7BA}" srcOrd="0" destOrd="0" presId="urn:microsoft.com/office/officeart/2008/layout/SquareAccentList"/>
    <dgm:cxn modelId="{E3A0E623-329E-4E26-87F3-4689A376FAAA}" type="presParOf" srcId="{E5DD04F4-B183-4B8A-9F2C-D8236CA4C7BA}" destId="{9D302556-2C6E-4AC7-97BF-79EA1023EEBE}" srcOrd="0" destOrd="0" presId="urn:microsoft.com/office/officeart/2008/layout/SquareAccentList"/>
    <dgm:cxn modelId="{68EAD007-D4A1-4B00-B05B-9CBC31A38AB0}" type="presParOf" srcId="{E5DD04F4-B183-4B8A-9F2C-D8236CA4C7BA}" destId="{1D1CC06A-32CE-405E-BB0E-87AD4EAF4AC2}" srcOrd="1" destOrd="0" presId="urn:microsoft.com/office/officeart/2008/layout/SquareAccentList"/>
    <dgm:cxn modelId="{F77FD9DD-9D98-43B8-BCB1-D2A055F8B331}" type="presParOf" srcId="{25ABDB90-D0E5-4A98-AC3C-884D530303E0}" destId="{6DAC97A6-836F-46D3-8AA9-944E7DF1DFF3}" srcOrd="1" destOrd="0" presId="urn:microsoft.com/office/officeart/2008/layout/SquareAccentList"/>
    <dgm:cxn modelId="{7C94AB0F-E7E4-42EB-9EFC-5489CAACFFEE}" type="presParOf" srcId="{6DAC97A6-836F-46D3-8AA9-944E7DF1DFF3}" destId="{07102C74-11D5-4569-8510-6B5D4FF455CB}" srcOrd="0" destOrd="0" presId="urn:microsoft.com/office/officeart/2008/layout/SquareAccentList"/>
    <dgm:cxn modelId="{33BCFDDC-0979-44ED-9075-C2C34DC5264B}" type="presParOf" srcId="{6DAC97A6-836F-46D3-8AA9-944E7DF1DFF3}" destId="{D682006D-5D8F-4214-9025-207B1A64EC75}" srcOrd="1" destOrd="0" presId="urn:microsoft.com/office/officeart/2008/layout/SquareAccentList"/>
    <dgm:cxn modelId="{B741DB46-751E-4DE8-9488-1D70EB47FBAB}" type="presParOf" srcId="{25ABDB90-D0E5-4A98-AC3C-884D530303E0}" destId="{F3191FAD-95A7-40D7-8C6B-C9F7502EF946}" srcOrd="2" destOrd="0" presId="urn:microsoft.com/office/officeart/2008/layout/SquareAccentList"/>
    <dgm:cxn modelId="{98E2C429-0913-49D5-AFBA-0904FDEE34AE}" type="presParOf" srcId="{F3191FAD-95A7-40D7-8C6B-C9F7502EF946}" destId="{BD61CECB-B925-46C8-B5C6-ACC3563425C2}" srcOrd="0" destOrd="0" presId="urn:microsoft.com/office/officeart/2008/layout/SquareAccentList"/>
    <dgm:cxn modelId="{5480822D-7643-4E58-9548-3A1E6587CE20}" type="presParOf" srcId="{F3191FAD-95A7-40D7-8C6B-C9F7502EF946}" destId="{97891029-9859-4E15-8DD2-5331B74777CE}" srcOrd="1" destOrd="0" presId="urn:microsoft.com/office/officeart/2008/layout/SquareAccentList"/>
    <dgm:cxn modelId="{E8D00568-342E-4498-90E6-8273A9E139C3}" type="presParOf" srcId="{25ABDB90-D0E5-4A98-AC3C-884D530303E0}" destId="{BE2BA890-4B95-407A-85AA-6B294735E467}" srcOrd="3" destOrd="0" presId="urn:microsoft.com/office/officeart/2008/layout/SquareAccentList"/>
    <dgm:cxn modelId="{DEF7E566-DB1F-4B66-8006-4E9B6CBAB37F}" type="presParOf" srcId="{BE2BA890-4B95-407A-85AA-6B294735E467}" destId="{FACB3543-FB0D-48A7-AA4E-5213F5293DDF}" srcOrd="0" destOrd="0" presId="urn:microsoft.com/office/officeart/2008/layout/SquareAccentList"/>
    <dgm:cxn modelId="{18D6E809-6132-4A47-AD58-00C75CF6F2C1}" type="presParOf" srcId="{BE2BA890-4B95-407A-85AA-6B294735E467}" destId="{8CB4EA9F-72A3-4EB6-98B3-D625D4DBDF66}" srcOrd="1" destOrd="0" presId="urn:microsoft.com/office/officeart/2008/layout/SquareAccentList"/>
    <dgm:cxn modelId="{285C0FE6-0770-4EE0-B644-9C16A3D6DD80}" type="presParOf" srcId="{25ABDB90-D0E5-4A98-AC3C-884D530303E0}" destId="{4B4CB018-07ED-4260-BE18-005B457ACF53}" srcOrd="4" destOrd="0" presId="urn:microsoft.com/office/officeart/2008/layout/SquareAccentList"/>
    <dgm:cxn modelId="{757F7A49-289F-4E1B-9D76-7C12BAD1908A}" type="presParOf" srcId="{4B4CB018-07ED-4260-BE18-005B457ACF53}" destId="{ECB1AF07-A830-412E-BC5E-D84711619EAB}" srcOrd="0" destOrd="0" presId="urn:microsoft.com/office/officeart/2008/layout/SquareAccentList"/>
    <dgm:cxn modelId="{FCA435A9-E8B6-4407-ABC8-644F542D6F82}" type="presParOf" srcId="{4B4CB018-07ED-4260-BE18-005B457ACF53}" destId="{ED38B5A9-1D5E-44F5-BE16-168D34A565CF}" srcOrd="1" destOrd="0" presId="urn:microsoft.com/office/officeart/2008/layout/SquareAccentList"/>
    <dgm:cxn modelId="{E3A20CFE-DDCB-4C59-9BB2-169ECB61BD87}" type="presParOf" srcId="{C096D90E-6953-4EDE-A955-4AC44ADAA241}" destId="{A52E9CC7-F79A-47A3-8C84-CCDEB2875ACE}" srcOrd="4" destOrd="0" presId="urn:microsoft.com/office/officeart/2008/layout/SquareAccentList"/>
    <dgm:cxn modelId="{ACB438BC-116A-4D35-8517-E360576ACF38}" type="presParOf" srcId="{A52E9CC7-F79A-47A3-8C84-CCDEB2875ACE}" destId="{43B2BAF0-C642-4379-A602-441EC606BDA0}" srcOrd="0" destOrd="0" presId="urn:microsoft.com/office/officeart/2008/layout/SquareAccentList"/>
    <dgm:cxn modelId="{AECFCE46-7A0E-4E84-B99B-1DC777B41EC8}" type="presParOf" srcId="{43B2BAF0-C642-4379-A602-441EC606BDA0}" destId="{34503672-1DEE-495A-A62D-1C301D5F5D46}" srcOrd="0" destOrd="0" presId="urn:microsoft.com/office/officeart/2008/layout/SquareAccentList"/>
    <dgm:cxn modelId="{E7CA3E28-E8A1-491A-9E2A-121F65E5F4F7}" type="presParOf" srcId="{43B2BAF0-C642-4379-A602-441EC606BDA0}" destId="{667EA877-7A35-4352-9372-65C49F6F5271}" srcOrd="1" destOrd="0" presId="urn:microsoft.com/office/officeart/2008/layout/SquareAccentList"/>
    <dgm:cxn modelId="{EC47A2B1-56DB-4001-AAD4-2F55339826AA}" type="presParOf" srcId="{43B2BAF0-C642-4379-A602-441EC606BDA0}" destId="{17B70907-CE08-4234-9331-53D66179338D}" srcOrd="2" destOrd="0" presId="urn:microsoft.com/office/officeart/2008/layout/SquareAccentList"/>
    <dgm:cxn modelId="{07BBB6DA-8ADF-49DD-B659-4CD8FA746EBE}" type="presParOf" srcId="{A52E9CC7-F79A-47A3-8C84-CCDEB2875ACE}" destId="{AFEEF007-5FFA-4E35-A43A-F4BCDDC928D0}" srcOrd="1" destOrd="0" presId="urn:microsoft.com/office/officeart/2008/layout/SquareAccentList"/>
    <dgm:cxn modelId="{8732E82C-97A0-4AC5-BE50-5B5FEA9292C3}" type="presParOf" srcId="{AFEEF007-5FFA-4E35-A43A-F4BCDDC928D0}" destId="{DE08D296-390F-42F9-8192-5350BCDA3F11}" srcOrd="0" destOrd="0" presId="urn:microsoft.com/office/officeart/2008/layout/SquareAccentList"/>
    <dgm:cxn modelId="{71BD7DD6-A4E6-445E-8912-E89F39865CC3}" type="presParOf" srcId="{DE08D296-390F-42F9-8192-5350BCDA3F11}" destId="{482DBB35-A08B-4966-84CB-601CA33CF2A4}" srcOrd="0" destOrd="0" presId="urn:microsoft.com/office/officeart/2008/layout/SquareAccentList"/>
    <dgm:cxn modelId="{DB0B3C37-0F1A-4E90-A0F5-536C940ED621}" type="presParOf" srcId="{DE08D296-390F-42F9-8192-5350BCDA3F11}" destId="{004AC60F-E530-4AC9-B63D-6176C78BCF87}" srcOrd="1" destOrd="0" presId="urn:microsoft.com/office/officeart/2008/layout/SquareAccentList"/>
    <dgm:cxn modelId="{65D4B65E-6C6E-4076-9AD7-BA53C9F5A3E8}" type="presParOf" srcId="{AFEEF007-5FFA-4E35-A43A-F4BCDDC928D0}" destId="{4D492A21-18E3-4420-9811-E31CDC71CC9F}" srcOrd="1" destOrd="0" presId="urn:microsoft.com/office/officeart/2008/layout/SquareAccentList"/>
    <dgm:cxn modelId="{FE4B083F-8B43-4408-862C-B3CCBC557A02}" type="presParOf" srcId="{4D492A21-18E3-4420-9811-E31CDC71CC9F}" destId="{1EC0B812-1397-43C6-A641-B380DA1E95B4}" srcOrd="0" destOrd="0" presId="urn:microsoft.com/office/officeart/2008/layout/SquareAccentList"/>
    <dgm:cxn modelId="{DCD40B84-1FAA-4D00-B654-CA33A97B0466}" type="presParOf" srcId="{4D492A21-18E3-4420-9811-E31CDC71CC9F}" destId="{C83DA53D-EA80-4F2D-8FDE-723F6FC9010A}" srcOrd="1" destOrd="0" presId="urn:microsoft.com/office/officeart/2008/layout/SquareAccentList"/>
    <dgm:cxn modelId="{339AEEFA-B819-4922-8062-8FD8C97E666A}" type="presParOf" srcId="{AFEEF007-5FFA-4E35-A43A-F4BCDDC928D0}" destId="{E883D261-E52C-45F5-AC9E-2EAC9953ED0D}" srcOrd="2" destOrd="0" presId="urn:microsoft.com/office/officeart/2008/layout/SquareAccentList"/>
    <dgm:cxn modelId="{8492A10C-2B21-4DD6-94F3-9CE944985681}" type="presParOf" srcId="{E883D261-E52C-45F5-AC9E-2EAC9953ED0D}" destId="{D7CD4B58-7DE4-4A82-BC22-6B92619CFBE8}" srcOrd="0" destOrd="0" presId="urn:microsoft.com/office/officeart/2008/layout/SquareAccentList"/>
    <dgm:cxn modelId="{E810E752-54AD-428E-8AB8-74578BAD13E4}" type="presParOf" srcId="{E883D261-E52C-45F5-AC9E-2EAC9953ED0D}" destId="{29DC52D5-0EF4-4B19-84B1-4E35059C3967}" srcOrd="1" destOrd="0" presId="urn:microsoft.com/office/officeart/2008/layout/SquareAccentList"/>
    <dgm:cxn modelId="{5B2A09FA-A32F-489B-8655-E9CC05544086}" type="presParOf" srcId="{AFEEF007-5FFA-4E35-A43A-F4BCDDC928D0}" destId="{933D4D00-09F2-4340-A446-95F7422FAD0F}" srcOrd="3" destOrd="0" presId="urn:microsoft.com/office/officeart/2008/layout/SquareAccentList"/>
    <dgm:cxn modelId="{A4131416-C640-43C7-8899-374FD63C0731}" type="presParOf" srcId="{933D4D00-09F2-4340-A446-95F7422FAD0F}" destId="{BE2B23AA-A2BB-49F5-B9B4-7CDC2CCFEA34}" srcOrd="0" destOrd="0" presId="urn:microsoft.com/office/officeart/2008/layout/SquareAccentList"/>
    <dgm:cxn modelId="{018270FD-EAE0-4989-AC20-BA21C8873C6E}" type="presParOf" srcId="{933D4D00-09F2-4340-A446-95F7422FAD0F}" destId="{EF3B33A4-75F4-4165-83A2-E4A94D95C39D}" srcOrd="1" destOrd="0" presId="urn:microsoft.com/office/officeart/2008/layout/SquareAccentList"/>
    <dgm:cxn modelId="{30CAC8B3-25C6-406B-A9A3-DBA5BE85328D}" type="presParOf" srcId="{AFEEF007-5FFA-4E35-A43A-F4BCDDC928D0}" destId="{4D963392-533A-44C2-AB6B-AFEA387AE8F5}" srcOrd="4" destOrd="0" presId="urn:microsoft.com/office/officeart/2008/layout/SquareAccentList"/>
    <dgm:cxn modelId="{2C376853-687D-4D19-9480-257EDD9AAB8D}" type="presParOf" srcId="{4D963392-533A-44C2-AB6B-AFEA387AE8F5}" destId="{7E6A9232-FF4B-4FFF-B81C-4C19B6CFCB76}" srcOrd="0" destOrd="0" presId="urn:microsoft.com/office/officeart/2008/layout/SquareAccentList"/>
    <dgm:cxn modelId="{7604AEEC-8DD5-4EA4-9D42-7D3C42522D5C}" type="presParOf" srcId="{4D963392-533A-44C2-AB6B-AFEA387AE8F5}" destId="{E68ECB5F-2654-46E2-8269-F1F236FFACE0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6D432F-8AC8-407A-A2AD-29538A36CF76}" type="doc">
      <dgm:prSet loTypeId="urn:microsoft.com/office/officeart/2008/layout/HexagonCluster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5638197E-A708-49AC-B9DD-4E17EABADC1D}">
      <dgm:prSet phldrT="[Texto]" custT="1"/>
      <dgm:spPr/>
      <dgm:t>
        <a:bodyPr/>
        <a:lstStyle/>
        <a:p>
          <a:r>
            <a:rPr lang="es-CO" sz="1800" dirty="0"/>
            <a:t>Análisis</a:t>
          </a:r>
          <a:endParaRPr lang="es-CO" sz="1300" dirty="0"/>
        </a:p>
      </dgm:t>
    </dgm:pt>
    <dgm:pt modelId="{BFE9A2AE-7F59-44C5-B249-18A509A87451}" type="parTrans" cxnId="{51CF10F2-B566-4FE8-B069-891FF4E1DC26}">
      <dgm:prSet/>
      <dgm:spPr/>
      <dgm:t>
        <a:bodyPr/>
        <a:lstStyle/>
        <a:p>
          <a:endParaRPr lang="es-CO"/>
        </a:p>
      </dgm:t>
    </dgm:pt>
    <dgm:pt modelId="{C6C33D8C-5441-4BC5-82A1-931CCA2F740F}" type="sibTrans" cxnId="{51CF10F2-B566-4FE8-B069-891FF4E1DC26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  <dgm:t>
        <a:bodyPr/>
        <a:lstStyle/>
        <a:p>
          <a:endParaRPr lang="es-CO"/>
        </a:p>
      </dgm:t>
    </dgm:pt>
    <dgm:pt modelId="{5380CA03-BA81-4071-A93C-7614A26B2AD4}">
      <dgm:prSet phldrT="[Texto]"/>
      <dgm:spPr/>
      <dgm:t>
        <a:bodyPr/>
        <a:lstStyle/>
        <a:p>
          <a:r>
            <a:rPr lang="es-CO" sz="1000" dirty="0"/>
            <a:t>Comportamiento inusual</a:t>
          </a:r>
        </a:p>
      </dgm:t>
    </dgm:pt>
    <dgm:pt modelId="{363C78CA-5D45-45E9-8693-EE2F102D5E72}" type="parTrans" cxnId="{B1F8D9DA-ECF8-4D87-9D37-94DED094A4DA}">
      <dgm:prSet/>
      <dgm:spPr/>
      <dgm:t>
        <a:bodyPr/>
        <a:lstStyle/>
        <a:p>
          <a:endParaRPr lang="es-CO"/>
        </a:p>
      </dgm:t>
    </dgm:pt>
    <dgm:pt modelId="{E9D27D3E-B098-4368-A080-00E384694CEB}" type="sibTrans" cxnId="{B1F8D9DA-ECF8-4D87-9D37-94DED094A4DA}">
      <dgm:prSet/>
      <dgm:spPr/>
      <dgm:t>
        <a:bodyPr/>
        <a:lstStyle/>
        <a:p>
          <a:endParaRPr lang="es-CO"/>
        </a:p>
      </dgm:t>
    </dgm:pt>
    <dgm:pt modelId="{D875D116-2E09-41A1-A8BA-9A8ABC386426}">
      <dgm:prSet phldrT="[Texto]"/>
      <dgm:spPr/>
      <dgm:t>
        <a:bodyPr/>
        <a:lstStyle/>
        <a:p>
          <a:r>
            <a:rPr lang="es-CO" sz="1000" dirty="0"/>
            <a:t>Descripción</a:t>
          </a:r>
        </a:p>
      </dgm:t>
    </dgm:pt>
    <dgm:pt modelId="{A5F29357-3DC2-4B4B-B9EB-47DC6F85ECFB}" type="parTrans" cxnId="{E3402262-4969-4749-A21B-846273F5B91A}">
      <dgm:prSet/>
      <dgm:spPr/>
      <dgm:t>
        <a:bodyPr/>
        <a:lstStyle/>
        <a:p>
          <a:endParaRPr lang="es-CO"/>
        </a:p>
      </dgm:t>
    </dgm:pt>
    <dgm:pt modelId="{C5BC6B6C-FEDD-447A-B7AC-9F88368734E4}" type="sibTrans" cxnId="{E3402262-4969-4749-A21B-846273F5B91A}">
      <dgm:prSet/>
      <dgm:spPr/>
      <dgm:t>
        <a:bodyPr/>
        <a:lstStyle/>
        <a:p>
          <a:endParaRPr lang="es-CO"/>
        </a:p>
      </dgm:t>
    </dgm:pt>
    <dgm:pt modelId="{D73CAC8D-DC13-49D3-BF6C-23BF090321EF}">
      <dgm:prSet phldrT="[Texto]" custT="1"/>
      <dgm:spPr/>
      <dgm:t>
        <a:bodyPr/>
        <a:lstStyle/>
        <a:p>
          <a:r>
            <a:rPr lang="es-CO" sz="1800" dirty="0"/>
            <a:t>Objeto</a:t>
          </a:r>
        </a:p>
      </dgm:t>
    </dgm:pt>
    <dgm:pt modelId="{AC282B21-67A1-43D0-B37E-BD79DFE243E5}" type="parTrans" cxnId="{FAC01784-07CA-4E52-9FD4-D78FA03CF2F9}">
      <dgm:prSet/>
      <dgm:spPr/>
      <dgm:t>
        <a:bodyPr/>
        <a:lstStyle/>
        <a:p>
          <a:endParaRPr lang="es-CO"/>
        </a:p>
      </dgm:t>
    </dgm:pt>
    <dgm:pt modelId="{0B7C5041-7E92-445C-8364-A8B6D91CBF1D}" type="sibTrans" cxnId="{FAC01784-07CA-4E52-9FD4-D78FA03CF2F9}">
      <dgm:prSet/>
      <dgm:spPr>
        <a:blipFill>
          <a:blip xmlns:r="http://schemas.openxmlformats.org/officeDocument/2006/relationships" r:embed="rId2"/>
          <a:srcRect/>
          <a:stretch>
            <a:fillRect l="-19000" r="-19000"/>
          </a:stretch>
        </a:blipFill>
      </dgm:spPr>
      <dgm:t>
        <a:bodyPr/>
        <a:lstStyle/>
        <a:p>
          <a:endParaRPr lang="es-CO"/>
        </a:p>
      </dgm:t>
    </dgm:pt>
    <dgm:pt modelId="{4E9C0860-E793-40BA-A431-9D57F06A98CE}">
      <dgm:prSet phldrT="[Texto]" custT="1"/>
      <dgm:spPr/>
      <dgm:t>
        <a:bodyPr/>
        <a:lstStyle/>
        <a:p>
          <a:r>
            <a:rPr lang="es-CO" sz="1200" dirty="0"/>
            <a:t>Lugar</a:t>
          </a:r>
        </a:p>
      </dgm:t>
    </dgm:pt>
    <dgm:pt modelId="{34667A3E-641B-46C4-8AC4-677D1F437DB2}" type="parTrans" cxnId="{2DAFE32F-8060-4BDE-91DF-420D8E0F2097}">
      <dgm:prSet/>
      <dgm:spPr/>
      <dgm:t>
        <a:bodyPr/>
        <a:lstStyle/>
        <a:p>
          <a:endParaRPr lang="es-CO"/>
        </a:p>
      </dgm:t>
    </dgm:pt>
    <dgm:pt modelId="{428CA287-82E0-45C7-9AD5-E7322A658AF8}" type="sibTrans" cxnId="{2DAFE32F-8060-4BDE-91DF-420D8E0F2097}">
      <dgm:prSet/>
      <dgm:spPr/>
      <dgm:t>
        <a:bodyPr/>
        <a:lstStyle/>
        <a:p>
          <a:endParaRPr lang="es-CO"/>
        </a:p>
      </dgm:t>
    </dgm:pt>
    <dgm:pt modelId="{D6A7D18C-0272-4A47-B3FE-80732D17565B}">
      <dgm:prSet phldrT="[Texto]" custT="1"/>
      <dgm:spPr/>
      <dgm:t>
        <a:bodyPr/>
        <a:lstStyle/>
        <a:p>
          <a:r>
            <a:rPr lang="es-CO" sz="1200" dirty="0"/>
            <a:t>Población especial</a:t>
          </a:r>
        </a:p>
      </dgm:t>
    </dgm:pt>
    <dgm:pt modelId="{317D2A41-2998-4F93-A364-D63D4317965B}" type="parTrans" cxnId="{20030277-4FAE-4E25-82FC-A2B82BBE004C}">
      <dgm:prSet/>
      <dgm:spPr/>
      <dgm:t>
        <a:bodyPr/>
        <a:lstStyle/>
        <a:p>
          <a:endParaRPr lang="es-CO"/>
        </a:p>
      </dgm:t>
    </dgm:pt>
    <dgm:pt modelId="{7B1E458C-146C-4562-943B-CE7E7E042B56}" type="sibTrans" cxnId="{20030277-4FAE-4E25-82FC-A2B82BBE004C}">
      <dgm:prSet/>
      <dgm:spPr/>
      <dgm:t>
        <a:bodyPr/>
        <a:lstStyle/>
        <a:p>
          <a:endParaRPr lang="es-CO"/>
        </a:p>
      </dgm:t>
    </dgm:pt>
    <dgm:pt modelId="{4721EFEA-995D-4E42-B3C1-0DA12219FF66}">
      <dgm:prSet phldrT="[Texto]" custT="1"/>
      <dgm:spPr/>
      <dgm:t>
        <a:bodyPr/>
        <a:lstStyle/>
        <a:p>
          <a:r>
            <a:rPr lang="es-CO" sz="1600" dirty="0"/>
            <a:t>Divulgación</a:t>
          </a:r>
        </a:p>
      </dgm:t>
    </dgm:pt>
    <dgm:pt modelId="{85423675-159D-4599-97F5-50818A5EA19D}" type="parTrans" cxnId="{64084543-EFC5-4BBD-AA89-6DE8940CA7CC}">
      <dgm:prSet/>
      <dgm:spPr/>
      <dgm:t>
        <a:bodyPr/>
        <a:lstStyle/>
        <a:p>
          <a:endParaRPr lang="es-CO"/>
        </a:p>
      </dgm:t>
    </dgm:pt>
    <dgm:pt modelId="{3D620CF8-2467-4460-8078-C86EEB341249}" type="sibTrans" cxnId="{64084543-EFC5-4BBD-AA89-6DE8940CA7CC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es-CO"/>
        </a:p>
      </dgm:t>
    </dgm:pt>
    <dgm:pt modelId="{FCC25BF9-8BBC-4716-8DAC-CB1DC71E1F3F}">
      <dgm:prSet phldrT="[Texto]"/>
      <dgm:spPr/>
      <dgm:t>
        <a:bodyPr/>
        <a:lstStyle/>
        <a:p>
          <a:r>
            <a:rPr lang="es-CO" sz="1000" dirty="0"/>
            <a:t>Tiempo y espacio</a:t>
          </a:r>
        </a:p>
      </dgm:t>
    </dgm:pt>
    <dgm:pt modelId="{A705FF7A-14F6-4CED-A4EB-6C3CC724DC85}" type="parTrans" cxnId="{9DAF3CAE-8354-4C6E-8004-0E9763A8B2E6}">
      <dgm:prSet/>
      <dgm:spPr/>
      <dgm:t>
        <a:bodyPr/>
        <a:lstStyle/>
        <a:p>
          <a:endParaRPr lang="es-CO"/>
        </a:p>
      </dgm:t>
    </dgm:pt>
    <dgm:pt modelId="{43B9D805-9D79-4B08-91BF-1ECEAFBFE77D}" type="sibTrans" cxnId="{9DAF3CAE-8354-4C6E-8004-0E9763A8B2E6}">
      <dgm:prSet/>
      <dgm:spPr/>
      <dgm:t>
        <a:bodyPr/>
        <a:lstStyle/>
        <a:p>
          <a:endParaRPr lang="es-CO"/>
        </a:p>
      </dgm:t>
    </dgm:pt>
    <dgm:pt modelId="{4FB941E6-413B-4C6F-B200-14DA4908533C}">
      <dgm:prSet phldrT="[Texto]"/>
      <dgm:spPr/>
      <dgm:t>
        <a:bodyPr/>
        <a:lstStyle/>
        <a:p>
          <a:r>
            <a:rPr lang="es-CO" sz="1000" dirty="0"/>
            <a:t>Correlación</a:t>
          </a:r>
        </a:p>
      </dgm:t>
    </dgm:pt>
    <dgm:pt modelId="{59FDFF09-5AFA-449B-8660-87E49B571C50}" type="parTrans" cxnId="{AA274BB9-876F-4DF5-9BFC-C4E8B79392CA}">
      <dgm:prSet/>
      <dgm:spPr/>
      <dgm:t>
        <a:bodyPr/>
        <a:lstStyle/>
        <a:p>
          <a:endParaRPr lang="es-CO"/>
        </a:p>
      </dgm:t>
    </dgm:pt>
    <dgm:pt modelId="{84176638-A3B4-47C6-B5C8-37478E9A9C4E}" type="sibTrans" cxnId="{AA274BB9-876F-4DF5-9BFC-C4E8B79392CA}">
      <dgm:prSet/>
      <dgm:spPr/>
      <dgm:t>
        <a:bodyPr/>
        <a:lstStyle/>
        <a:p>
          <a:endParaRPr lang="es-CO"/>
        </a:p>
      </dgm:t>
    </dgm:pt>
    <dgm:pt modelId="{DB7D34BD-2455-4DB5-A4E5-AC1E33E8416F}">
      <dgm:prSet phldrT="[Texto]"/>
      <dgm:spPr/>
      <dgm:t>
        <a:bodyPr/>
        <a:lstStyle/>
        <a:p>
          <a:r>
            <a:rPr lang="es-CO" sz="1000" dirty="0"/>
            <a:t>Desigualdad</a:t>
          </a:r>
        </a:p>
      </dgm:t>
    </dgm:pt>
    <dgm:pt modelId="{E9493183-701E-4BD7-8CDE-41B67132D036}" type="parTrans" cxnId="{2C76B76D-CF0C-44F2-9677-18839980C36D}">
      <dgm:prSet/>
      <dgm:spPr/>
      <dgm:t>
        <a:bodyPr/>
        <a:lstStyle/>
        <a:p>
          <a:endParaRPr lang="es-CO"/>
        </a:p>
      </dgm:t>
    </dgm:pt>
    <dgm:pt modelId="{3B16A303-CBC8-47B8-84B0-D73D7C7B4F62}" type="sibTrans" cxnId="{2C76B76D-CF0C-44F2-9677-18839980C36D}">
      <dgm:prSet/>
      <dgm:spPr/>
      <dgm:t>
        <a:bodyPr/>
        <a:lstStyle/>
        <a:p>
          <a:endParaRPr lang="es-CO"/>
        </a:p>
      </dgm:t>
    </dgm:pt>
    <dgm:pt modelId="{EF10868A-50C0-4FB6-A003-7610E1CD078D}">
      <dgm:prSet phldrT="[Texto]"/>
      <dgm:spPr/>
      <dgm:t>
        <a:bodyPr/>
        <a:lstStyle/>
        <a:p>
          <a:r>
            <a:rPr lang="es-CO" sz="1000" dirty="0"/>
            <a:t>Curso de vida</a:t>
          </a:r>
        </a:p>
      </dgm:t>
    </dgm:pt>
    <dgm:pt modelId="{9C2B48E0-AB1B-4667-9A39-22C68827E72F}" type="parTrans" cxnId="{081ED409-4197-4F9D-BDA7-30D4319E1C5D}">
      <dgm:prSet/>
      <dgm:spPr/>
      <dgm:t>
        <a:bodyPr/>
        <a:lstStyle/>
        <a:p>
          <a:endParaRPr lang="es-CO"/>
        </a:p>
      </dgm:t>
    </dgm:pt>
    <dgm:pt modelId="{5F94FB54-0AC5-4810-912B-4764FC4F3063}" type="sibTrans" cxnId="{081ED409-4197-4F9D-BDA7-30D4319E1C5D}">
      <dgm:prSet/>
      <dgm:spPr/>
      <dgm:t>
        <a:bodyPr/>
        <a:lstStyle/>
        <a:p>
          <a:endParaRPr lang="es-CO"/>
        </a:p>
      </dgm:t>
    </dgm:pt>
    <dgm:pt modelId="{BC9F7D9B-4F29-4DB4-9C7A-07D370BDAE1D}">
      <dgm:prSet phldrT="[Texto]" custT="1"/>
      <dgm:spPr/>
      <dgm:t>
        <a:bodyPr/>
        <a:lstStyle/>
        <a:p>
          <a:r>
            <a:rPr lang="es-CO" sz="1200" dirty="0"/>
            <a:t>Elementos</a:t>
          </a:r>
        </a:p>
      </dgm:t>
    </dgm:pt>
    <dgm:pt modelId="{7024278E-314C-47ED-9ACA-33A7FB4AE928}" type="parTrans" cxnId="{B799AE73-30D1-49C1-8CD9-8E218F647779}">
      <dgm:prSet/>
      <dgm:spPr/>
      <dgm:t>
        <a:bodyPr/>
        <a:lstStyle/>
        <a:p>
          <a:endParaRPr lang="es-CO"/>
        </a:p>
      </dgm:t>
    </dgm:pt>
    <dgm:pt modelId="{9C9BFF71-1973-409A-992D-8EF74626C4C4}" type="sibTrans" cxnId="{B799AE73-30D1-49C1-8CD9-8E218F647779}">
      <dgm:prSet/>
      <dgm:spPr/>
      <dgm:t>
        <a:bodyPr/>
        <a:lstStyle/>
        <a:p>
          <a:endParaRPr lang="es-CO"/>
        </a:p>
      </dgm:t>
    </dgm:pt>
    <dgm:pt modelId="{921A0124-0669-4363-9A64-2F31140F9D4B}">
      <dgm:prSet phldrT="[Texto]" custT="1"/>
      <dgm:spPr/>
      <dgm:t>
        <a:bodyPr/>
        <a:lstStyle/>
        <a:p>
          <a:r>
            <a:rPr lang="es-CO" sz="1200" dirty="0"/>
            <a:t>Tablero de control</a:t>
          </a:r>
        </a:p>
      </dgm:t>
    </dgm:pt>
    <dgm:pt modelId="{57BAEE6D-0B07-43CB-BF30-9CA2AA4C868E}" type="parTrans" cxnId="{4FF3A601-2687-4619-A149-52A901A71181}">
      <dgm:prSet/>
      <dgm:spPr/>
      <dgm:t>
        <a:bodyPr/>
        <a:lstStyle/>
        <a:p>
          <a:endParaRPr lang="es-CO"/>
        </a:p>
      </dgm:t>
    </dgm:pt>
    <dgm:pt modelId="{3DF92455-0F3F-4100-9418-EA7A65651A74}" type="sibTrans" cxnId="{4FF3A601-2687-4619-A149-52A901A71181}">
      <dgm:prSet/>
      <dgm:spPr/>
      <dgm:t>
        <a:bodyPr/>
        <a:lstStyle/>
        <a:p>
          <a:endParaRPr lang="es-CO"/>
        </a:p>
      </dgm:t>
    </dgm:pt>
    <dgm:pt modelId="{F9C8F6B3-325F-49EB-BC9D-7A568126CEEE}">
      <dgm:prSet phldrT="[Texto]" custT="1"/>
      <dgm:spPr/>
      <dgm:t>
        <a:bodyPr/>
        <a:lstStyle/>
        <a:p>
          <a:r>
            <a:rPr lang="es-CO" sz="1200" dirty="0"/>
            <a:t>BI</a:t>
          </a:r>
        </a:p>
      </dgm:t>
    </dgm:pt>
    <dgm:pt modelId="{B18B9B42-80A4-447D-A054-67376AE5F469}" type="parTrans" cxnId="{CE05D4A7-1726-46E5-8504-949C3774401A}">
      <dgm:prSet/>
      <dgm:spPr/>
      <dgm:t>
        <a:bodyPr/>
        <a:lstStyle/>
        <a:p>
          <a:endParaRPr lang="es-CO"/>
        </a:p>
      </dgm:t>
    </dgm:pt>
    <dgm:pt modelId="{7CACBCC8-4A7D-4F40-B885-A6151615A0F2}" type="sibTrans" cxnId="{CE05D4A7-1726-46E5-8504-949C3774401A}">
      <dgm:prSet/>
      <dgm:spPr/>
      <dgm:t>
        <a:bodyPr/>
        <a:lstStyle/>
        <a:p>
          <a:endParaRPr lang="es-CO"/>
        </a:p>
      </dgm:t>
    </dgm:pt>
    <dgm:pt modelId="{4AF5A5BE-8563-4AD7-A047-3EF33C2BB81B}">
      <dgm:prSet phldrT="[Texto]" custT="1"/>
      <dgm:spPr/>
      <dgm:t>
        <a:bodyPr/>
        <a:lstStyle/>
        <a:p>
          <a:r>
            <a:rPr lang="es-CO" sz="1200" dirty="0"/>
            <a:t>Boletines</a:t>
          </a:r>
        </a:p>
      </dgm:t>
    </dgm:pt>
    <dgm:pt modelId="{05F94B81-C78A-4476-BAF1-7C4DA612C730}" type="parTrans" cxnId="{25F42178-83B9-4277-8872-43CCFF94BE0A}">
      <dgm:prSet/>
      <dgm:spPr/>
      <dgm:t>
        <a:bodyPr/>
        <a:lstStyle/>
        <a:p>
          <a:endParaRPr lang="es-CO"/>
        </a:p>
      </dgm:t>
    </dgm:pt>
    <dgm:pt modelId="{5CB69E0B-9C87-486A-8EB7-658C9E6B956E}" type="sibTrans" cxnId="{25F42178-83B9-4277-8872-43CCFF94BE0A}">
      <dgm:prSet/>
      <dgm:spPr/>
      <dgm:t>
        <a:bodyPr/>
        <a:lstStyle/>
        <a:p>
          <a:endParaRPr lang="es-CO"/>
        </a:p>
      </dgm:t>
    </dgm:pt>
    <dgm:pt modelId="{C960D018-A0F3-42B9-9F24-04D84A6820BD}">
      <dgm:prSet phldrT="[Texto]" custT="1"/>
      <dgm:spPr/>
      <dgm:t>
        <a:bodyPr/>
        <a:lstStyle/>
        <a:p>
          <a:r>
            <a:rPr lang="es-CO" sz="1200" dirty="0"/>
            <a:t>Artículos</a:t>
          </a:r>
        </a:p>
      </dgm:t>
    </dgm:pt>
    <dgm:pt modelId="{C52DBD96-D68F-4474-B78F-750BBC5914EA}" type="parTrans" cxnId="{0DD37883-75CF-4537-A575-16D8065F257F}">
      <dgm:prSet/>
      <dgm:spPr/>
      <dgm:t>
        <a:bodyPr/>
        <a:lstStyle/>
        <a:p>
          <a:endParaRPr lang="es-CO"/>
        </a:p>
      </dgm:t>
    </dgm:pt>
    <dgm:pt modelId="{AB19F663-2C44-44BE-8ED5-25D580D2F06C}" type="sibTrans" cxnId="{0DD37883-75CF-4537-A575-16D8065F257F}">
      <dgm:prSet/>
      <dgm:spPr/>
      <dgm:t>
        <a:bodyPr/>
        <a:lstStyle/>
        <a:p>
          <a:endParaRPr lang="es-CO"/>
        </a:p>
      </dgm:t>
    </dgm:pt>
    <dgm:pt modelId="{0CB33CA7-C118-4EAA-A1C3-61398C8413F6}">
      <dgm:prSet phldrT="[Texto]" custT="1"/>
      <dgm:spPr/>
      <dgm:t>
        <a:bodyPr/>
        <a:lstStyle/>
        <a:p>
          <a:r>
            <a:rPr lang="es-CO" sz="1200" dirty="0" err="1"/>
            <a:t>Fact</a:t>
          </a:r>
          <a:r>
            <a:rPr lang="es-CO" sz="1200" dirty="0"/>
            <a:t> </a:t>
          </a:r>
          <a:r>
            <a:rPr lang="es-CO" sz="1200" dirty="0" err="1"/>
            <a:t>Sheet</a:t>
          </a:r>
          <a:endParaRPr lang="es-CO" sz="1200" dirty="0"/>
        </a:p>
      </dgm:t>
    </dgm:pt>
    <dgm:pt modelId="{76BEF524-0C60-4476-88CC-28A8E012E4AE}" type="parTrans" cxnId="{435042D7-D756-49C1-9B1F-E43FBC2170A3}">
      <dgm:prSet/>
      <dgm:spPr/>
      <dgm:t>
        <a:bodyPr/>
        <a:lstStyle/>
        <a:p>
          <a:endParaRPr lang="es-CO"/>
        </a:p>
      </dgm:t>
    </dgm:pt>
    <dgm:pt modelId="{F481CA0C-AF8E-4C53-9103-AF748F36C539}" type="sibTrans" cxnId="{435042D7-D756-49C1-9B1F-E43FBC2170A3}">
      <dgm:prSet/>
      <dgm:spPr/>
      <dgm:t>
        <a:bodyPr/>
        <a:lstStyle/>
        <a:p>
          <a:endParaRPr lang="es-CO"/>
        </a:p>
      </dgm:t>
    </dgm:pt>
    <dgm:pt modelId="{F5648E43-0C91-42B6-8A27-835DA77A9D12}">
      <dgm:prSet phldrT="[Texto]" custT="1"/>
      <dgm:spPr/>
      <dgm:t>
        <a:bodyPr/>
        <a:lstStyle/>
        <a:p>
          <a:r>
            <a:rPr lang="es-CO" sz="1200" dirty="0"/>
            <a:t>Infografía</a:t>
          </a:r>
        </a:p>
      </dgm:t>
    </dgm:pt>
    <dgm:pt modelId="{066FE472-7655-4410-81B4-1C850E52AFC1}" type="parTrans" cxnId="{21F3E85D-B738-4840-9CA5-CD6B993DD5B5}">
      <dgm:prSet/>
      <dgm:spPr/>
      <dgm:t>
        <a:bodyPr/>
        <a:lstStyle/>
        <a:p>
          <a:endParaRPr lang="es-CO"/>
        </a:p>
      </dgm:t>
    </dgm:pt>
    <dgm:pt modelId="{150017E7-9DC6-4706-944C-12807900E750}" type="sibTrans" cxnId="{21F3E85D-B738-4840-9CA5-CD6B993DD5B5}">
      <dgm:prSet/>
      <dgm:spPr/>
      <dgm:t>
        <a:bodyPr/>
        <a:lstStyle/>
        <a:p>
          <a:endParaRPr lang="es-CO"/>
        </a:p>
      </dgm:t>
    </dgm:pt>
    <dgm:pt modelId="{898F55EE-FA5F-44B7-AFBC-75337BC15BB3}">
      <dgm:prSet phldrT="[Texto]" custT="1"/>
      <dgm:spPr/>
      <dgm:t>
        <a:bodyPr/>
        <a:lstStyle/>
        <a:p>
          <a:endParaRPr lang="es-CO" sz="1200" dirty="0"/>
        </a:p>
      </dgm:t>
    </dgm:pt>
    <dgm:pt modelId="{1BDCB384-96A6-4CE5-B314-B857F00584B0}" type="parTrans" cxnId="{78B387C4-8059-4D9C-953B-4E91859FC30C}">
      <dgm:prSet/>
      <dgm:spPr/>
      <dgm:t>
        <a:bodyPr/>
        <a:lstStyle/>
        <a:p>
          <a:endParaRPr lang="es-CO"/>
        </a:p>
      </dgm:t>
    </dgm:pt>
    <dgm:pt modelId="{2FFFE9C0-EE0A-4135-8DBD-163A9FC8E589}" type="sibTrans" cxnId="{78B387C4-8059-4D9C-953B-4E91859FC30C}">
      <dgm:prSet/>
      <dgm:spPr/>
      <dgm:t>
        <a:bodyPr/>
        <a:lstStyle/>
        <a:p>
          <a:endParaRPr lang="es-CO"/>
        </a:p>
      </dgm:t>
    </dgm:pt>
    <dgm:pt modelId="{28A95589-7F87-4A6D-B2E2-7E8D89A8DE0B}">
      <dgm:prSet phldrT="[Texto]" custT="1"/>
      <dgm:spPr/>
      <dgm:t>
        <a:bodyPr/>
        <a:lstStyle/>
        <a:p>
          <a:r>
            <a:rPr lang="es-CO" sz="1200" dirty="0"/>
            <a:t>Denominador hospitalario</a:t>
          </a:r>
        </a:p>
      </dgm:t>
    </dgm:pt>
    <dgm:pt modelId="{C0E76D88-D9AA-4AAD-827E-10D00DC8269D}" type="parTrans" cxnId="{F44A6C6A-8320-4F08-8BB4-8313C8DE1236}">
      <dgm:prSet/>
      <dgm:spPr/>
      <dgm:t>
        <a:bodyPr/>
        <a:lstStyle/>
        <a:p>
          <a:endParaRPr lang="es-CO"/>
        </a:p>
      </dgm:t>
    </dgm:pt>
    <dgm:pt modelId="{3D6A2724-B8AF-4CAF-A653-DC8D76D1A112}" type="sibTrans" cxnId="{F44A6C6A-8320-4F08-8BB4-8313C8DE1236}">
      <dgm:prSet/>
      <dgm:spPr/>
      <dgm:t>
        <a:bodyPr/>
        <a:lstStyle/>
        <a:p>
          <a:endParaRPr lang="es-CO"/>
        </a:p>
      </dgm:t>
    </dgm:pt>
    <dgm:pt modelId="{09A8EE4C-6B3A-4880-900A-B064C390FF2A}">
      <dgm:prSet phldrT="[Texto]" custT="1"/>
      <dgm:spPr/>
      <dgm:t>
        <a:bodyPr/>
        <a:lstStyle/>
        <a:p>
          <a:r>
            <a:rPr lang="es-CO" sz="1200" dirty="0"/>
            <a:t>Circulación</a:t>
          </a:r>
        </a:p>
      </dgm:t>
    </dgm:pt>
    <dgm:pt modelId="{9CB170B9-1A3C-4EAA-ADD7-13186B65D1DC}" type="parTrans" cxnId="{06FA4250-7BAC-4635-B675-50A7C4F7CBC0}">
      <dgm:prSet/>
      <dgm:spPr/>
      <dgm:t>
        <a:bodyPr/>
        <a:lstStyle/>
        <a:p>
          <a:endParaRPr lang="es-CO"/>
        </a:p>
      </dgm:t>
    </dgm:pt>
    <dgm:pt modelId="{448962AF-235A-4F4E-8A25-68243E58C9C9}" type="sibTrans" cxnId="{06FA4250-7BAC-4635-B675-50A7C4F7CBC0}">
      <dgm:prSet/>
      <dgm:spPr/>
      <dgm:t>
        <a:bodyPr/>
        <a:lstStyle/>
        <a:p>
          <a:endParaRPr lang="es-CO"/>
        </a:p>
      </dgm:t>
    </dgm:pt>
    <dgm:pt modelId="{A9D1F78D-357D-4078-B87C-0DBE760BE71F}">
      <dgm:prSet phldrT="[Texto]"/>
      <dgm:spPr/>
      <dgm:t>
        <a:bodyPr/>
        <a:lstStyle/>
        <a:p>
          <a:r>
            <a:rPr lang="es-CO" sz="1000" dirty="0"/>
            <a:t>Redes neuronales</a:t>
          </a:r>
        </a:p>
      </dgm:t>
    </dgm:pt>
    <dgm:pt modelId="{CA7BD319-8E7A-4ADD-B0F6-D59496DA344A}" type="parTrans" cxnId="{8EF53969-36B4-4CF0-8150-7D461A27BC42}">
      <dgm:prSet/>
      <dgm:spPr/>
      <dgm:t>
        <a:bodyPr/>
        <a:lstStyle/>
        <a:p>
          <a:endParaRPr lang="es-CO"/>
        </a:p>
      </dgm:t>
    </dgm:pt>
    <dgm:pt modelId="{9FBB8374-D525-4C8C-BF7E-A68E12F50845}" type="sibTrans" cxnId="{8EF53969-36B4-4CF0-8150-7D461A27BC42}">
      <dgm:prSet/>
      <dgm:spPr/>
      <dgm:t>
        <a:bodyPr/>
        <a:lstStyle/>
        <a:p>
          <a:endParaRPr lang="es-CO"/>
        </a:p>
      </dgm:t>
    </dgm:pt>
    <dgm:pt modelId="{858BA953-B8E8-4C18-9411-6C36A3358E1B}" type="pres">
      <dgm:prSet presAssocID="{316D432F-8AC8-407A-A2AD-29538A36CF76}" presName="Name0" presStyleCnt="0">
        <dgm:presLayoutVars>
          <dgm:chMax val="21"/>
          <dgm:chPref val="21"/>
        </dgm:presLayoutVars>
      </dgm:prSet>
      <dgm:spPr/>
    </dgm:pt>
    <dgm:pt modelId="{CD1494A5-8593-4DAA-B17C-78A578185FF6}" type="pres">
      <dgm:prSet presAssocID="{5638197E-A708-49AC-B9DD-4E17EABADC1D}" presName="text1" presStyleCnt="0"/>
      <dgm:spPr/>
    </dgm:pt>
    <dgm:pt modelId="{A76D884C-73CE-4000-B702-DC3584A1BECF}" type="pres">
      <dgm:prSet presAssocID="{5638197E-A708-49AC-B9DD-4E17EABADC1D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080E65C-0A6B-4D89-971C-4E27A48A8A93}" type="pres">
      <dgm:prSet presAssocID="{5638197E-A708-49AC-B9DD-4E17EABADC1D}" presName="textaccent1" presStyleCnt="0"/>
      <dgm:spPr/>
    </dgm:pt>
    <dgm:pt modelId="{D1F79379-9159-4A8B-BE43-D51095158FDE}" type="pres">
      <dgm:prSet presAssocID="{5638197E-A708-49AC-B9DD-4E17EABADC1D}" presName="accentRepeatNode" presStyleLbl="solidAlignAcc1" presStyleIdx="0" presStyleCnt="6"/>
      <dgm:spPr/>
    </dgm:pt>
    <dgm:pt modelId="{1F00B445-F846-4044-AC1A-20B541C4F4A9}" type="pres">
      <dgm:prSet presAssocID="{C6C33D8C-5441-4BC5-82A1-931CCA2F740F}" presName="image1" presStyleCnt="0"/>
      <dgm:spPr/>
    </dgm:pt>
    <dgm:pt modelId="{9B496D88-A4F4-4238-93A2-AFA087082D4F}" type="pres">
      <dgm:prSet presAssocID="{C6C33D8C-5441-4BC5-82A1-931CCA2F740F}" presName="imageRepeatNode" presStyleLbl="alignAcc1" presStyleIdx="0" presStyleCnt="3"/>
      <dgm:spPr/>
    </dgm:pt>
    <dgm:pt modelId="{2FADA84D-3E62-4FEB-9090-7442FE0379A7}" type="pres">
      <dgm:prSet presAssocID="{C6C33D8C-5441-4BC5-82A1-931CCA2F740F}" presName="imageaccent1" presStyleCnt="0"/>
      <dgm:spPr/>
    </dgm:pt>
    <dgm:pt modelId="{D437653A-BB26-4BB2-8EC1-0FF6FED80B7E}" type="pres">
      <dgm:prSet presAssocID="{C6C33D8C-5441-4BC5-82A1-931CCA2F740F}" presName="accentRepeatNode" presStyleLbl="solidAlignAcc1" presStyleIdx="1" presStyleCnt="6"/>
      <dgm:spPr/>
    </dgm:pt>
    <dgm:pt modelId="{51B95AA3-D8D0-4FDB-B0DA-DCA8D4D813FB}" type="pres">
      <dgm:prSet presAssocID="{4721EFEA-995D-4E42-B3C1-0DA12219FF66}" presName="text2" presStyleCnt="0"/>
      <dgm:spPr/>
    </dgm:pt>
    <dgm:pt modelId="{57A38778-A3C9-441C-807C-C691DAF050BB}" type="pres">
      <dgm:prSet presAssocID="{4721EFEA-995D-4E42-B3C1-0DA12219FF66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71C5D81-4F2A-4111-BE1E-C1EBE647312A}" type="pres">
      <dgm:prSet presAssocID="{4721EFEA-995D-4E42-B3C1-0DA12219FF66}" presName="textaccent2" presStyleCnt="0"/>
      <dgm:spPr/>
    </dgm:pt>
    <dgm:pt modelId="{DD829F95-E636-4B59-A7B4-DA67425960AC}" type="pres">
      <dgm:prSet presAssocID="{4721EFEA-995D-4E42-B3C1-0DA12219FF66}" presName="accentRepeatNode" presStyleLbl="solidAlignAcc1" presStyleIdx="2" presStyleCnt="6"/>
      <dgm:spPr/>
    </dgm:pt>
    <dgm:pt modelId="{6347E855-03C4-4B6B-84B0-7B05796219B2}" type="pres">
      <dgm:prSet presAssocID="{3D620CF8-2467-4460-8078-C86EEB341249}" presName="image2" presStyleCnt="0"/>
      <dgm:spPr/>
    </dgm:pt>
    <dgm:pt modelId="{17AA1133-17A7-486C-A557-64AC66351645}" type="pres">
      <dgm:prSet presAssocID="{3D620CF8-2467-4460-8078-C86EEB341249}" presName="imageRepeatNode" presStyleLbl="alignAcc1" presStyleIdx="1" presStyleCnt="3"/>
      <dgm:spPr/>
    </dgm:pt>
    <dgm:pt modelId="{C98F7A94-C93B-4C1C-8D3B-3D441AFD36D9}" type="pres">
      <dgm:prSet presAssocID="{3D620CF8-2467-4460-8078-C86EEB341249}" presName="imageaccent2" presStyleCnt="0"/>
      <dgm:spPr/>
    </dgm:pt>
    <dgm:pt modelId="{A7B87682-DA4C-4B2A-90D1-587A270A16BB}" type="pres">
      <dgm:prSet presAssocID="{3D620CF8-2467-4460-8078-C86EEB341249}" presName="accentRepeatNode" presStyleLbl="solidAlignAcc1" presStyleIdx="3" presStyleCnt="6"/>
      <dgm:spPr/>
    </dgm:pt>
    <dgm:pt modelId="{4735276E-E2B7-4801-A916-271A11F60043}" type="pres">
      <dgm:prSet presAssocID="{D73CAC8D-DC13-49D3-BF6C-23BF090321EF}" presName="text3" presStyleCnt="0"/>
      <dgm:spPr/>
    </dgm:pt>
    <dgm:pt modelId="{4E172F05-EA0C-4F0D-931F-CA449AED823C}" type="pres">
      <dgm:prSet presAssocID="{D73CAC8D-DC13-49D3-BF6C-23BF090321EF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04516E0-0B92-4AEA-BA77-A5417BEDAE60}" type="pres">
      <dgm:prSet presAssocID="{D73CAC8D-DC13-49D3-BF6C-23BF090321EF}" presName="textaccent3" presStyleCnt="0"/>
      <dgm:spPr/>
    </dgm:pt>
    <dgm:pt modelId="{D9DEBC9A-BFCC-4261-B39D-5ED9B47B5FCC}" type="pres">
      <dgm:prSet presAssocID="{D73CAC8D-DC13-49D3-BF6C-23BF090321EF}" presName="accentRepeatNode" presStyleLbl="solidAlignAcc1" presStyleIdx="4" presStyleCnt="6"/>
      <dgm:spPr/>
    </dgm:pt>
    <dgm:pt modelId="{E7C45FED-A76C-431E-AE80-BBC42B569596}" type="pres">
      <dgm:prSet presAssocID="{0B7C5041-7E92-445C-8364-A8B6D91CBF1D}" presName="image3" presStyleCnt="0"/>
      <dgm:spPr/>
    </dgm:pt>
    <dgm:pt modelId="{F9D6A0CF-CB0E-421E-B497-490F4E1A0127}" type="pres">
      <dgm:prSet presAssocID="{0B7C5041-7E92-445C-8364-A8B6D91CBF1D}" presName="imageRepeatNode" presStyleLbl="alignAcc1" presStyleIdx="2" presStyleCnt="3"/>
      <dgm:spPr/>
    </dgm:pt>
    <dgm:pt modelId="{F7ACBFB3-564A-4689-AD26-5A53E9D27626}" type="pres">
      <dgm:prSet presAssocID="{0B7C5041-7E92-445C-8364-A8B6D91CBF1D}" presName="imageaccent3" presStyleCnt="0"/>
      <dgm:spPr/>
    </dgm:pt>
    <dgm:pt modelId="{86E79804-1DFC-476F-BA88-1FF72199811C}" type="pres">
      <dgm:prSet presAssocID="{0B7C5041-7E92-445C-8364-A8B6D91CBF1D}" presName="accentRepeatNode" presStyleLbl="solidAlignAcc1" presStyleIdx="5" presStyleCnt="6"/>
      <dgm:spPr/>
    </dgm:pt>
  </dgm:ptLst>
  <dgm:cxnLst>
    <dgm:cxn modelId="{4FF3A601-2687-4619-A149-52A901A71181}" srcId="{4721EFEA-995D-4E42-B3C1-0DA12219FF66}" destId="{921A0124-0669-4363-9A64-2F31140F9D4B}" srcOrd="0" destOrd="0" parTransId="{57BAEE6D-0B07-43CB-BF30-9CA2AA4C868E}" sibTransId="{3DF92455-0F3F-4100-9418-EA7A65651A74}"/>
    <dgm:cxn modelId="{86FB9202-2934-4E17-ADFF-90D8095AF99A}" type="presOf" srcId="{D875D116-2E09-41A1-A8BA-9A8ABC386426}" destId="{A76D884C-73CE-4000-B702-DC3584A1BECF}" srcOrd="0" destOrd="7" presId="urn:microsoft.com/office/officeart/2008/layout/HexagonCluster"/>
    <dgm:cxn modelId="{081ED409-4197-4F9D-BDA7-30D4319E1C5D}" srcId="{5638197E-A708-49AC-B9DD-4E17EABADC1D}" destId="{EF10868A-50C0-4FB6-A003-7610E1CD078D}" srcOrd="1" destOrd="0" parTransId="{9C2B48E0-AB1B-4667-9A39-22C68827E72F}" sibTransId="{5F94FB54-0AC5-4810-912B-4764FC4F3063}"/>
    <dgm:cxn modelId="{212CA60E-C40E-4041-9149-C5FCE4A2AF3F}" type="presOf" srcId="{5638197E-A708-49AC-B9DD-4E17EABADC1D}" destId="{A76D884C-73CE-4000-B702-DC3584A1BECF}" srcOrd="0" destOrd="0" presId="urn:microsoft.com/office/officeart/2008/layout/HexagonCluster"/>
    <dgm:cxn modelId="{69194514-21F2-477F-9344-724454C1553E}" type="presOf" srcId="{28A95589-7F87-4A6D-B2E2-7E8D89A8DE0B}" destId="{4E172F05-EA0C-4F0D-931F-CA449AED823C}" srcOrd="0" destOrd="2" presId="urn:microsoft.com/office/officeart/2008/layout/HexagonCluster"/>
    <dgm:cxn modelId="{2DAFE32F-8060-4BDE-91DF-420D8E0F2097}" srcId="{D73CAC8D-DC13-49D3-BF6C-23BF090321EF}" destId="{4E9C0860-E793-40BA-A431-9D57F06A98CE}" srcOrd="0" destOrd="0" parTransId="{34667A3E-641B-46C4-8AC4-677D1F437DB2}" sibTransId="{428CA287-82E0-45C7-9AD5-E7322A658AF8}"/>
    <dgm:cxn modelId="{55843936-71E3-4986-87AB-6AFA8A467394}" type="presOf" srcId="{4721EFEA-995D-4E42-B3C1-0DA12219FF66}" destId="{57A38778-A3C9-441C-807C-C691DAF050BB}" srcOrd="0" destOrd="0" presId="urn:microsoft.com/office/officeart/2008/layout/HexagonCluster"/>
    <dgm:cxn modelId="{C5C72638-F906-4FFC-903E-0D86BE4AAFE3}" type="presOf" srcId="{C6C33D8C-5441-4BC5-82A1-931CCA2F740F}" destId="{9B496D88-A4F4-4238-93A2-AFA087082D4F}" srcOrd="0" destOrd="0" presId="urn:microsoft.com/office/officeart/2008/layout/HexagonCluster"/>
    <dgm:cxn modelId="{57992738-3C9A-431E-8594-3F8EEE7DEABA}" type="presOf" srcId="{EF10868A-50C0-4FB6-A003-7610E1CD078D}" destId="{A76D884C-73CE-4000-B702-DC3584A1BECF}" srcOrd="0" destOrd="2" presId="urn:microsoft.com/office/officeart/2008/layout/HexagonCluster"/>
    <dgm:cxn modelId="{EB82753D-C34D-459F-B69B-BD2E103E7990}" type="presOf" srcId="{A9D1F78D-357D-4078-B87C-0DBE760BE71F}" destId="{A76D884C-73CE-4000-B702-DC3584A1BECF}" srcOrd="0" destOrd="1" presId="urn:microsoft.com/office/officeart/2008/layout/HexagonCluster"/>
    <dgm:cxn modelId="{4942883F-E6CD-419E-A00E-A62115141228}" type="presOf" srcId="{DB7D34BD-2455-4DB5-A4E5-AC1E33E8416F}" destId="{A76D884C-73CE-4000-B702-DC3584A1BECF}" srcOrd="0" destOrd="3" presId="urn:microsoft.com/office/officeart/2008/layout/HexagonCluster"/>
    <dgm:cxn modelId="{21F3E85D-B738-4840-9CA5-CD6B993DD5B5}" srcId="{4721EFEA-995D-4E42-B3C1-0DA12219FF66}" destId="{F5648E43-0C91-42B6-8A27-835DA77A9D12}" srcOrd="2" destOrd="0" parTransId="{066FE472-7655-4410-81B4-1C850E52AFC1}" sibTransId="{150017E7-9DC6-4706-944C-12807900E750}"/>
    <dgm:cxn modelId="{0AD56761-D42A-481B-9202-B96237B9B391}" type="presOf" srcId="{4AF5A5BE-8563-4AD7-A047-3EF33C2BB81B}" destId="{57A38778-A3C9-441C-807C-C691DAF050BB}" srcOrd="0" destOrd="4" presId="urn:microsoft.com/office/officeart/2008/layout/HexagonCluster"/>
    <dgm:cxn modelId="{E3402262-4969-4749-A21B-846273F5B91A}" srcId="{5638197E-A708-49AC-B9DD-4E17EABADC1D}" destId="{D875D116-2E09-41A1-A8BA-9A8ABC386426}" srcOrd="6" destOrd="0" parTransId="{A5F29357-3DC2-4B4B-B9EB-47DC6F85ECFB}" sibTransId="{C5BC6B6C-FEDD-447A-B7AC-9F88368734E4}"/>
    <dgm:cxn modelId="{64084543-EFC5-4BBD-AA89-6DE8940CA7CC}" srcId="{316D432F-8AC8-407A-A2AD-29538A36CF76}" destId="{4721EFEA-995D-4E42-B3C1-0DA12219FF66}" srcOrd="1" destOrd="0" parTransId="{85423675-159D-4599-97F5-50818A5EA19D}" sibTransId="{3D620CF8-2467-4460-8078-C86EEB341249}"/>
    <dgm:cxn modelId="{1D394545-D3D7-4F51-9F64-665324D7AEE3}" type="presOf" srcId="{0B7C5041-7E92-445C-8364-A8B6D91CBF1D}" destId="{F9D6A0CF-CB0E-421E-B497-490F4E1A0127}" srcOrd="0" destOrd="0" presId="urn:microsoft.com/office/officeart/2008/layout/HexagonCluster"/>
    <dgm:cxn modelId="{483EB466-E26E-4E42-A511-A3B404F7D1D3}" type="presOf" srcId="{FCC25BF9-8BBC-4716-8DAC-CB1DC71E1F3F}" destId="{A76D884C-73CE-4000-B702-DC3584A1BECF}" srcOrd="0" destOrd="5" presId="urn:microsoft.com/office/officeart/2008/layout/HexagonCluster"/>
    <dgm:cxn modelId="{8EF53969-36B4-4CF0-8150-7D461A27BC42}" srcId="{5638197E-A708-49AC-B9DD-4E17EABADC1D}" destId="{A9D1F78D-357D-4078-B87C-0DBE760BE71F}" srcOrd="0" destOrd="0" parTransId="{CA7BD319-8E7A-4ADD-B0F6-D59496DA344A}" sibTransId="{9FBB8374-D525-4C8C-BF7E-A68E12F50845}"/>
    <dgm:cxn modelId="{F44A6C6A-8320-4F08-8BB4-8313C8DE1236}" srcId="{D73CAC8D-DC13-49D3-BF6C-23BF090321EF}" destId="{28A95589-7F87-4A6D-B2E2-7E8D89A8DE0B}" srcOrd="1" destOrd="0" parTransId="{C0E76D88-D9AA-4AAD-827E-10D00DC8269D}" sibTransId="{3D6A2724-B8AF-4CAF-A653-DC8D76D1A112}"/>
    <dgm:cxn modelId="{2C76B76D-CF0C-44F2-9677-18839980C36D}" srcId="{5638197E-A708-49AC-B9DD-4E17EABADC1D}" destId="{DB7D34BD-2455-4DB5-A4E5-AC1E33E8416F}" srcOrd="2" destOrd="0" parTransId="{E9493183-701E-4BD7-8CDE-41B67132D036}" sibTransId="{3B16A303-CBC8-47B8-84B0-D73D7C7B4F62}"/>
    <dgm:cxn modelId="{06FA4250-7BAC-4635-B675-50A7C4F7CBC0}" srcId="{D73CAC8D-DC13-49D3-BF6C-23BF090321EF}" destId="{09A8EE4C-6B3A-4880-900A-B064C390FF2A}" srcOrd="4" destOrd="0" parTransId="{9CB170B9-1A3C-4EAA-ADD7-13186B65D1DC}" sibTransId="{448962AF-235A-4F4E-8A25-68243E58C9C9}"/>
    <dgm:cxn modelId="{81EFC452-610C-4369-AA92-DD8ECF3DF397}" type="presOf" srcId="{5380CA03-BA81-4071-A93C-7614A26B2AD4}" destId="{A76D884C-73CE-4000-B702-DC3584A1BECF}" srcOrd="0" destOrd="6" presId="urn:microsoft.com/office/officeart/2008/layout/HexagonCluster"/>
    <dgm:cxn modelId="{B799AE73-30D1-49C1-8CD9-8E218F647779}" srcId="{D73CAC8D-DC13-49D3-BF6C-23BF090321EF}" destId="{BC9F7D9B-4F29-4DB4-9C7A-07D370BDAE1D}" srcOrd="3" destOrd="0" parTransId="{7024278E-314C-47ED-9ACA-33A7FB4AE928}" sibTransId="{9C9BFF71-1973-409A-992D-8EF74626C4C4}"/>
    <dgm:cxn modelId="{20030277-4FAE-4E25-82FC-A2B82BBE004C}" srcId="{D73CAC8D-DC13-49D3-BF6C-23BF090321EF}" destId="{D6A7D18C-0272-4A47-B3FE-80732D17565B}" srcOrd="2" destOrd="0" parTransId="{317D2A41-2998-4F93-A364-D63D4317965B}" sibTransId="{7B1E458C-146C-4562-943B-CE7E7E042B56}"/>
    <dgm:cxn modelId="{25F42178-83B9-4277-8872-43CCFF94BE0A}" srcId="{4721EFEA-995D-4E42-B3C1-0DA12219FF66}" destId="{4AF5A5BE-8563-4AD7-A047-3EF33C2BB81B}" srcOrd="3" destOrd="0" parTransId="{05F94B81-C78A-4476-BAF1-7C4DA612C730}" sibTransId="{5CB69E0B-9C87-486A-8EB7-658C9E6B956E}"/>
    <dgm:cxn modelId="{0DD37883-75CF-4537-A575-16D8065F257F}" srcId="{4721EFEA-995D-4E42-B3C1-0DA12219FF66}" destId="{C960D018-A0F3-42B9-9F24-04D84A6820BD}" srcOrd="4" destOrd="0" parTransId="{C52DBD96-D68F-4474-B78F-750BBC5914EA}" sibTransId="{AB19F663-2C44-44BE-8ED5-25D580D2F06C}"/>
    <dgm:cxn modelId="{FAC01784-07CA-4E52-9FD4-D78FA03CF2F9}" srcId="{316D432F-8AC8-407A-A2AD-29538A36CF76}" destId="{D73CAC8D-DC13-49D3-BF6C-23BF090321EF}" srcOrd="2" destOrd="0" parTransId="{AC282B21-67A1-43D0-B37E-BD79DFE243E5}" sibTransId="{0B7C5041-7E92-445C-8364-A8B6D91CBF1D}"/>
    <dgm:cxn modelId="{96C0A78A-6836-4336-A198-DF952D61C82E}" type="presOf" srcId="{F9C8F6B3-325F-49EB-BC9D-7A568126CEEE}" destId="{57A38778-A3C9-441C-807C-C691DAF050BB}" srcOrd="0" destOrd="2" presId="urn:microsoft.com/office/officeart/2008/layout/HexagonCluster"/>
    <dgm:cxn modelId="{570B4E90-B804-4C07-B828-59C98DE1B17A}" type="presOf" srcId="{D73CAC8D-DC13-49D3-BF6C-23BF090321EF}" destId="{4E172F05-EA0C-4F0D-931F-CA449AED823C}" srcOrd="0" destOrd="0" presId="urn:microsoft.com/office/officeart/2008/layout/HexagonCluster"/>
    <dgm:cxn modelId="{F6C01EA4-ED08-47D5-B3F1-F82F79D3E5F4}" type="presOf" srcId="{316D432F-8AC8-407A-A2AD-29538A36CF76}" destId="{858BA953-B8E8-4C18-9411-6C36A3358E1B}" srcOrd="0" destOrd="0" presId="urn:microsoft.com/office/officeart/2008/layout/HexagonCluster"/>
    <dgm:cxn modelId="{CE05D4A7-1726-46E5-8504-949C3774401A}" srcId="{4721EFEA-995D-4E42-B3C1-0DA12219FF66}" destId="{F9C8F6B3-325F-49EB-BC9D-7A568126CEEE}" srcOrd="1" destOrd="0" parTransId="{B18B9B42-80A4-447D-A054-67376AE5F469}" sibTransId="{7CACBCC8-4A7D-4F40-B885-A6151615A0F2}"/>
    <dgm:cxn modelId="{7CAB08AE-5383-4A3E-AF42-731090E70096}" type="presOf" srcId="{921A0124-0669-4363-9A64-2F31140F9D4B}" destId="{57A38778-A3C9-441C-807C-C691DAF050BB}" srcOrd="0" destOrd="1" presId="urn:microsoft.com/office/officeart/2008/layout/HexagonCluster"/>
    <dgm:cxn modelId="{9DAF3CAE-8354-4C6E-8004-0E9763A8B2E6}" srcId="{5638197E-A708-49AC-B9DD-4E17EABADC1D}" destId="{FCC25BF9-8BBC-4716-8DAC-CB1DC71E1F3F}" srcOrd="4" destOrd="0" parTransId="{A705FF7A-14F6-4CED-A4EB-6C3CC724DC85}" sibTransId="{43B9D805-9D79-4B08-91BF-1ECEAFBFE77D}"/>
    <dgm:cxn modelId="{F1DFB1B3-8311-41E0-AB12-914BEB129259}" type="presOf" srcId="{09A8EE4C-6B3A-4880-900A-B064C390FF2A}" destId="{4E172F05-EA0C-4F0D-931F-CA449AED823C}" srcOrd="0" destOrd="5" presId="urn:microsoft.com/office/officeart/2008/layout/HexagonCluster"/>
    <dgm:cxn modelId="{19A260B9-0930-400F-84D8-C5A073E37DA6}" type="presOf" srcId="{3D620CF8-2467-4460-8078-C86EEB341249}" destId="{17AA1133-17A7-486C-A557-64AC66351645}" srcOrd="0" destOrd="0" presId="urn:microsoft.com/office/officeart/2008/layout/HexagonCluster"/>
    <dgm:cxn modelId="{AA274BB9-876F-4DF5-9BFC-C4E8B79392CA}" srcId="{5638197E-A708-49AC-B9DD-4E17EABADC1D}" destId="{4FB941E6-413B-4C6F-B200-14DA4908533C}" srcOrd="3" destOrd="0" parTransId="{59FDFF09-5AFA-449B-8660-87E49B571C50}" sibTransId="{84176638-A3B4-47C6-B5C8-37478E9A9C4E}"/>
    <dgm:cxn modelId="{78B387C4-8059-4D9C-953B-4E91859FC30C}" srcId="{D73CAC8D-DC13-49D3-BF6C-23BF090321EF}" destId="{898F55EE-FA5F-44B7-AFBC-75337BC15BB3}" srcOrd="5" destOrd="0" parTransId="{1BDCB384-96A6-4CE5-B314-B857F00584B0}" sibTransId="{2FFFE9C0-EE0A-4135-8DBD-163A9FC8E589}"/>
    <dgm:cxn modelId="{C7E0B2CD-8B79-4C25-8672-7834494B8050}" type="presOf" srcId="{C960D018-A0F3-42B9-9F24-04D84A6820BD}" destId="{57A38778-A3C9-441C-807C-C691DAF050BB}" srcOrd="0" destOrd="5" presId="urn:microsoft.com/office/officeart/2008/layout/HexagonCluster"/>
    <dgm:cxn modelId="{7FB7B2D0-0FAD-43DD-84CD-E013A9AC5328}" type="presOf" srcId="{BC9F7D9B-4F29-4DB4-9C7A-07D370BDAE1D}" destId="{4E172F05-EA0C-4F0D-931F-CA449AED823C}" srcOrd="0" destOrd="4" presId="urn:microsoft.com/office/officeart/2008/layout/HexagonCluster"/>
    <dgm:cxn modelId="{27D2D8D1-0371-4F7A-AB6C-703A02171E09}" type="presOf" srcId="{898F55EE-FA5F-44B7-AFBC-75337BC15BB3}" destId="{4E172F05-EA0C-4F0D-931F-CA449AED823C}" srcOrd="0" destOrd="6" presId="urn:microsoft.com/office/officeart/2008/layout/HexagonCluster"/>
    <dgm:cxn modelId="{435042D7-D756-49C1-9B1F-E43FBC2170A3}" srcId="{4721EFEA-995D-4E42-B3C1-0DA12219FF66}" destId="{0CB33CA7-C118-4EAA-A1C3-61398C8413F6}" srcOrd="5" destOrd="0" parTransId="{76BEF524-0C60-4476-88CC-28A8E012E4AE}" sibTransId="{F481CA0C-AF8E-4C53-9103-AF748F36C539}"/>
    <dgm:cxn modelId="{B1F8D9DA-ECF8-4D87-9D37-94DED094A4DA}" srcId="{5638197E-A708-49AC-B9DD-4E17EABADC1D}" destId="{5380CA03-BA81-4071-A93C-7614A26B2AD4}" srcOrd="5" destOrd="0" parTransId="{363C78CA-5D45-45E9-8693-EE2F102D5E72}" sibTransId="{E9D27D3E-B098-4368-A080-00E384694CEB}"/>
    <dgm:cxn modelId="{9801BFEB-C201-48E0-9CA8-A3FD0EBC5F86}" type="presOf" srcId="{0CB33CA7-C118-4EAA-A1C3-61398C8413F6}" destId="{57A38778-A3C9-441C-807C-C691DAF050BB}" srcOrd="0" destOrd="6" presId="urn:microsoft.com/office/officeart/2008/layout/HexagonCluster"/>
    <dgm:cxn modelId="{4E9DBEEC-EDC6-4EFE-9B11-15329D21FF78}" type="presOf" srcId="{4FB941E6-413B-4C6F-B200-14DA4908533C}" destId="{A76D884C-73CE-4000-B702-DC3584A1BECF}" srcOrd="0" destOrd="4" presId="urn:microsoft.com/office/officeart/2008/layout/HexagonCluster"/>
    <dgm:cxn modelId="{DF31EFF1-0A37-445B-B5AB-D4719F79689C}" type="presOf" srcId="{4E9C0860-E793-40BA-A431-9D57F06A98CE}" destId="{4E172F05-EA0C-4F0D-931F-CA449AED823C}" srcOrd="0" destOrd="1" presId="urn:microsoft.com/office/officeart/2008/layout/HexagonCluster"/>
    <dgm:cxn modelId="{51CF10F2-B566-4FE8-B069-891FF4E1DC26}" srcId="{316D432F-8AC8-407A-A2AD-29538A36CF76}" destId="{5638197E-A708-49AC-B9DD-4E17EABADC1D}" srcOrd="0" destOrd="0" parTransId="{BFE9A2AE-7F59-44C5-B249-18A509A87451}" sibTransId="{C6C33D8C-5441-4BC5-82A1-931CCA2F740F}"/>
    <dgm:cxn modelId="{AB3CD9F6-2E24-42A1-8247-CACB29DB6162}" type="presOf" srcId="{F5648E43-0C91-42B6-8A27-835DA77A9D12}" destId="{57A38778-A3C9-441C-807C-C691DAF050BB}" srcOrd="0" destOrd="3" presId="urn:microsoft.com/office/officeart/2008/layout/HexagonCluster"/>
    <dgm:cxn modelId="{941196FC-F739-4DC6-98FB-DA37E726E87A}" type="presOf" srcId="{D6A7D18C-0272-4A47-B3FE-80732D17565B}" destId="{4E172F05-EA0C-4F0D-931F-CA449AED823C}" srcOrd="0" destOrd="3" presId="urn:microsoft.com/office/officeart/2008/layout/HexagonCluster"/>
    <dgm:cxn modelId="{F42ED8D7-D0D8-401D-96E9-51CB4BC9FCEF}" type="presParOf" srcId="{858BA953-B8E8-4C18-9411-6C36A3358E1B}" destId="{CD1494A5-8593-4DAA-B17C-78A578185FF6}" srcOrd="0" destOrd="0" presId="urn:microsoft.com/office/officeart/2008/layout/HexagonCluster"/>
    <dgm:cxn modelId="{2710207F-7989-4591-89FD-5B3C33A93C29}" type="presParOf" srcId="{CD1494A5-8593-4DAA-B17C-78A578185FF6}" destId="{A76D884C-73CE-4000-B702-DC3584A1BECF}" srcOrd="0" destOrd="0" presId="urn:microsoft.com/office/officeart/2008/layout/HexagonCluster"/>
    <dgm:cxn modelId="{96E4B2F0-7AC4-403A-BC7B-977AA00B1E77}" type="presParOf" srcId="{858BA953-B8E8-4C18-9411-6C36A3358E1B}" destId="{0080E65C-0A6B-4D89-971C-4E27A48A8A93}" srcOrd="1" destOrd="0" presId="urn:microsoft.com/office/officeart/2008/layout/HexagonCluster"/>
    <dgm:cxn modelId="{BCA11365-66D9-4EC3-97B7-C01D50CBEF42}" type="presParOf" srcId="{0080E65C-0A6B-4D89-971C-4E27A48A8A93}" destId="{D1F79379-9159-4A8B-BE43-D51095158FDE}" srcOrd="0" destOrd="0" presId="urn:microsoft.com/office/officeart/2008/layout/HexagonCluster"/>
    <dgm:cxn modelId="{D774DCAA-3EBC-43EC-9059-94E07B3F00B2}" type="presParOf" srcId="{858BA953-B8E8-4C18-9411-6C36A3358E1B}" destId="{1F00B445-F846-4044-AC1A-20B541C4F4A9}" srcOrd="2" destOrd="0" presId="urn:microsoft.com/office/officeart/2008/layout/HexagonCluster"/>
    <dgm:cxn modelId="{F2533668-AC3C-4EC3-8F16-9D5B0105D332}" type="presParOf" srcId="{1F00B445-F846-4044-AC1A-20B541C4F4A9}" destId="{9B496D88-A4F4-4238-93A2-AFA087082D4F}" srcOrd="0" destOrd="0" presId="urn:microsoft.com/office/officeart/2008/layout/HexagonCluster"/>
    <dgm:cxn modelId="{4A3348A1-DCD9-49DE-B0B7-818DF23E3C31}" type="presParOf" srcId="{858BA953-B8E8-4C18-9411-6C36A3358E1B}" destId="{2FADA84D-3E62-4FEB-9090-7442FE0379A7}" srcOrd="3" destOrd="0" presId="urn:microsoft.com/office/officeart/2008/layout/HexagonCluster"/>
    <dgm:cxn modelId="{08FE563C-A51D-4CB2-A9D5-0BA8C44336E0}" type="presParOf" srcId="{2FADA84D-3E62-4FEB-9090-7442FE0379A7}" destId="{D437653A-BB26-4BB2-8EC1-0FF6FED80B7E}" srcOrd="0" destOrd="0" presId="urn:microsoft.com/office/officeart/2008/layout/HexagonCluster"/>
    <dgm:cxn modelId="{ABCB65A8-5095-4456-8771-A92627179893}" type="presParOf" srcId="{858BA953-B8E8-4C18-9411-6C36A3358E1B}" destId="{51B95AA3-D8D0-4FDB-B0DA-DCA8D4D813FB}" srcOrd="4" destOrd="0" presId="urn:microsoft.com/office/officeart/2008/layout/HexagonCluster"/>
    <dgm:cxn modelId="{3EC98B36-136F-481D-84EE-636E49EBCE39}" type="presParOf" srcId="{51B95AA3-D8D0-4FDB-B0DA-DCA8D4D813FB}" destId="{57A38778-A3C9-441C-807C-C691DAF050BB}" srcOrd="0" destOrd="0" presId="urn:microsoft.com/office/officeart/2008/layout/HexagonCluster"/>
    <dgm:cxn modelId="{73D51197-AA82-4536-B8AC-DFE9ADEFBAC8}" type="presParOf" srcId="{858BA953-B8E8-4C18-9411-6C36A3358E1B}" destId="{171C5D81-4F2A-4111-BE1E-C1EBE647312A}" srcOrd="5" destOrd="0" presId="urn:microsoft.com/office/officeart/2008/layout/HexagonCluster"/>
    <dgm:cxn modelId="{FACE7837-2819-483C-A7E8-B9982B940C28}" type="presParOf" srcId="{171C5D81-4F2A-4111-BE1E-C1EBE647312A}" destId="{DD829F95-E636-4B59-A7B4-DA67425960AC}" srcOrd="0" destOrd="0" presId="urn:microsoft.com/office/officeart/2008/layout/HexagonCluster"/>
    <dgm:cxn modelId="{AD992EFB-D4DC-4109-B723-112D36A713C7}" type="presParOf" srcId="{858BA953-B8E8-4C18-9411-6C36A3358E1B}" destId="{6347E855-03C4-4B6B-84B0-7B05796219B2}" srcOrd="6" destOrd="0" presId="urn:microsoft.com/office/officeart/2008/layout/HexagonCluster"/>
    <dgm:cxn modelId="{528DCF65-1538-423D-AEA6-738B96EA2098}" type="presParOf" srcId="{6347E855-03C4-4B6B-84B0-7B05796219B2}" destId="{17AA1133-17A7-486C-A557-64AC66351645}" srcOrd="0" destOrd="0" presId="urn:microsoft.com/office/officeart/2008/layout/HexagonCluster"/>
    <dgm:cxn modelId="{0AAFECB6-DB44-4F53-A977-B5680AD3A7F9}" type="presParOf" srcId="{858BA953-B8E8-4C18-9411-6C36A3358E1B}" destId="{C98F7A94-C93B-4C1C-8D3B-3D441AFD36D9}" srcOrd="7" destOrd="0" presId="urn:microsoft.com/office/officeart/2008/layout/HexagonCluster"/>
    <dgm:cxn modelId="{CC193EC8-F933-4A76-8AF9-7F30DEC991EA}" type="presParOf" srcId="{C98F7A94-C93B-4C1C-8D3B-3D441AFD36D9}" destId="{A7B87682-DA4C-4B2A-90D1-587A270A16BB}" srcOrd="0" destOrd="0" presId="urn:microsoft.com/office/officeart/2008/layout/HexagonCluster"/>
    <dgm:cxn modelId="{5ED1252B-61A1-45DC-9A4B-09879831DB29}" type="presParOf" srcId="{858BA953-B8E8-4C18-9411-6C36A3358E1B}" destId="{4735276E-E2B7-4801-A916-271A11F60043}" srcOrd="8" destOrd="0" presId="urn:microsoft.com/office/officeart/2008/layout/HexagonCluster"/>
    <dgm:cxn modelId="{2D7133F1-F274-4980-B86D-4BD9F781808A}" type="presParOf" srcId="{4735276E-E2B7-4801-A916-271A11F60043}" destId="{4E172F05-EA0C-4F0D-931F-CA449AED823C}" srcOrd="0" destOrd="0" presId="urn:microsoft.com/office/officeart/2008/layout/HexagonCluster"/>
    <dgm:cxn modelId="{F64F3918-692D-434C-8A75-BD29F3E0E320}" type="presParOf" srcId="{858BA953-B8E8-4C18-9411-6C36A3358E1B}" destId="{304516E0-0B92-4AEA-BA77-A5417BEDAE60}" srcOrd="9" destOrd="0" presId="urn:microsoft.com/office/officeart/2008/layout/HexagonCluster"/>
    <dgm:cxn modelId="{4024BF58-50E2-4E00-8628-585E505D906C}" type="presParOf" srcId="{304516E0-0B92-4AEA-BA77-A5417BEDAE60}" destId="{D9DEBC9A-BFCC-4261-B39D-5ED9B47B5FCC}" srcOrd="0" destOrd="0" presId="urn:microsoft.com/office/officeart/2008/layout/HexagonCluster"/>
    <dgm:cxn modelId="{3A0AECE5-A0BF-445C-838E-8B4D0178FF18}" type="presParOf" srcId="{858BA953-B8E8-4C18-9411-6C36A3358E1B}" destId="{E7C45FED-A76C-431E-AE80-BBC42B569596}" srcOrd="10" destOrd="0" presId="urn:microsoft.com/office/officeart/2008/layout/HexagonCluster"/>
    <dgm:cxn modelId="{1DB06277-6484-4650-9735-573A171BF8AC}" type="presParOf" srcId="{E7C45FED-A76C-431E-AE80-BBC42B569596}" destId="{F9D6A0CF-CB0E-421E-B497-490F4E1A0127}" srcOrd="0" destOrd="0" presId="urn:microsoft.com/office/officeart/2008/layout/HexagonCluster"/>
    <dgm:cxn modelId="{D66FFA4F-A32E-429B-9D42-1A61F336295E}" type="presParOf" srcId="{858BA953-B8E8-4C18-9411-6C36A3358E1B}" destId="{F7ACBFB3-564A-4689-AD26-5A53E9D27626}" srcOrd="11" destOrd="0" presId="urn:microsoft.com/office/officeart/2008/layout/HexagonCluster"/>
    <dgm:cxn modelId="{1A9C70DC-721C-43E9-A410-4BBE3FE44EA6}" type="presParOf" srcId="{F7ACBFB3-564A-4689-AD26-5A53E9D27626}" destId="{86E79804-1DFC-476F-BA88-1FF72199811C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894913-58EF-47AE-ADF7-C0EC294F61B3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0E1BC9DD-509F-4976-95BC-D91CEB142EFA}">
      <dgm:prSet phldrT="[Texto]"/>
      <dgm:spPr/>
      <dgm:t>
        <a:bodyPr/>
        <a:lstStyle/>
        <a:p>
          <a:r>
            <a:rPr lang="es-CO" dirty="0"/>
            <a:t>Administración</a:t>
          </a:r>
        </a:p>
      </dgm:t>
    </dgm:pt>
    <dgm:pt modelId="{CF03D40B-1B39-4AF5-ABE4-AA2BA7BCACCD}" type="parTrans" cxnId="{DCC24216-8EFD-4100-8147-B0F05D25BB87}">
      <dgm:prSet/>
      <dgm:spPr/>
      <dgm:t>
        <a:bodyPr/>
        <a:lstStyle/>
        <a:p>
          <a:endParaRPr lang="es-CO"/>
        </a:p>
      </dgm:t>
    </dgm:pt>
    <dgm:pt modelId="{1708F765-86E6-4BD4-B9B6-8CD49846A84B}" type="sibTrans" cxnId="{DCC24216-8EFD-4100-8147-B0F05D25BB87}">
      <dgm:prSet/>
      <dgm:spPr/>
      <dgm:t>
        <a:bodyPr/>
        <a:lstStyle/>
        <a:p>
          <a:endParaRPr lang="es-CO"/>
        </a:p>
      </dgm:t>
    </dgm:pt>
    <dgm:pt modelId="{ACFAA549-472B-4C8D-8890-82EA450B61C0}">
      <dgm:prSet phldrT="[Texto]"/>
      <dgm:spPr/>
      <dgm:t>
        <a:bodyPr/>
        <a:lstStyle/>
        <a:p>
          <a:r>
            <a:rPr lang="es-CO" dirty="0"/>
            <a:t>Lineamientos</a:t>
          </a:r>
        </a:p>
      </dgm:t>
    </dgm:pt>
    <dgm:pt modelId="{A7FF2634-82D7-4EE5-AD26-083F6D53155D}" type="parTrans" cxnId="{EE08970B-DBED-4FCF-A143-F41B03A3E289}">
      <dgm:prSet/>
      <dgm:spPr/>
      <dgm:t>
        <a:bodyPr/>
        <a:lstStyle/>
        <a:p>
          <a:endParaRPr lang="es-CO"/>
        </a:p>
      </dgm:t>
    </dgm:pt>
    <dgm:pt modelId="{BCE0FA19-862C-4E3B-A2E4-D1861D836938}" type="sibTrans" cxnId="{EE08970B-DBED-4FCF-A143-F41B03A3E289}">
      <dgm:prSet/>
      <dgm:spPr/>
      <dgm:t>
        <a:bodyPr/>
        <a:lstStyle/>
        <a:p>
          <a:endParaRPr lang="es-CO"/>
        </a:p>
      </dgm:t>
    </dgm:pt>
    <dgm:pt modelId="{57E9AC23-D0DD-4F7D-BD6D-97E9E967E936}">
      <dgm:prSet phldrT="[Texto]"/>
      <dgm:spPr/>
      <dgm:t>
        <a:bodyPr/>
        <a:lstStyle/>
        <a:p>
          <a:r>
            <a:rPr lang="es-CO" dirty="0"/>
            <a:t>Atributos</a:t>
          </a:r>
        </a:p>
      </dgm:t>
    </dgm:pt>
    <dgm:pt modelId="{6D71F2B6-67F8-40B9-9701-2F48EC868780}" type="parTrans" cxnId="{E9927FF9-2083-4D3D-9E87-D33C3D3A51DD}">
      <dgm:prSet/>
      <dgm:spPr/>
      <dgm:t>
        <a:bodyPr/>
        <a:lstStyle/>
        <a:p>
          <a:endParaRPr lang="es-CO"/>
        </a:p>
      </dgm:t>
    </dgm:pt>
    <dgm:pt modelId="{4B30FD72-11B4-44E7-AC78-8E1C4254109F}" type="sibTrans" cxnId="{E9927FF9-2083-4D3D-9E87-D33C3D3A51DD}">
      <dgm:prSet/>
      <dgm:spPr/>
      <dgm:t>
        <a:bodyPr/>
        <a:lstStyle/>
        <a:p>
          <a:endParaRPr lang="es-CO"/>
        </a:p>
      </dgm:t>
    </dgm:pt>
    <dgm:pt modelId="{87D03656-282D-4DA0-94CE-F22B7FDF05F9}">
      <dgm:prSet phldrT="[Texto]"/>
      <dgm:spPr/>
      <dgm:t>
        <a:bodyPr/>
        <a:lstStyle/>
        <a:p>
          <a:r>
            <a:rPr lang="es-CO" dirty="0"/>
            <a:t>Capacidades</a:t>
          </a:r>
        </a:p>
      </dgm:t>
    </dgm:pt>
    <dgm:pt modelId="{3CB45E2D-AC7A-4C0D-A0A1-3A49D0302967}" type="parTrans" cxnId="{D5FBD662-93F8-4E36-BC16-8192C3FFAC3D}">
      <dgm:prSet/>
      <dgm:spPr/>
      <dgm:t>
        <a:bodyPr/>
        <a:lstStyle/>
        <a:p>
          <a:endParaRPr lang="es-CO"/>
        </a:p>
      </dgm:t>
    </dgm:pt>
    <dgm:pt modelId="{45A85D58-662D-4C74-AAB4-F24C16FCB36E}" type="sibTrans" cxnId="{D5FBD662-93F8-4E36-BC16-8192C3FFAC3D}">
      <dgm:prSet/>
      <dgm:spPr/>
      <dgm:t>
        <a:bodyPr/>
        <a:lstStyle/>
        <a:p>
          <a:endParaRPr lang="es-CO"/>
        </a:p>
      </dgm:t>
    </dgm:pt>
    <dgm:pt modelId="{7CCAA40A-1801-43C1-B29A-625947ADD034}">
      <dgm:prSet phldrT="[Texto]"/>
      <dgm:spPr/>
      <dgm:t>
        <a:bodyPr/>
        <a:lstStyle/>
        <a:p>
          <a:r>
            <a:rPr lang="es-CO" dirty="0"/>
            <a:t>Responder</a:t>
          </a:r>
        </a:p>
      </dgm:t>
    </dgm:pt>
    <dgm:pt modelId="{11D9FC4F-FE1E-4B30-8F84-1E265C2BF297}" type="parTrans" cxnId="{7992213F-9F01-479D-A936-90BC60F30F3C}">
      <dgm:prSet/>
      <dgm:spPr/>
      <dgm:t>
        <a:bodyPr/>
        <a:lstStyle/>
        <a:p>
          <a:endParaRPr lang="es-CO"/>
        </a:p>
      </dgm:t>
    </dgm:pt>
    <dgm:pt modelId="{76F75770-39DD-4A0F-958F-059705CE40B5}" type="sibTrans" cxnId="{7992213F-9F01-479D-A936-90BC60F30F3C}">
      <dgm:prSet/>
      <dgm:spPr/>
      <dgm:t>
        <a:bodyPr/>
        <a:lstStyle/>
        <a:p>
          <a:endParaRPr lang="es-CO"/>
        </a:p>
      </dgm:t>
    </dgm:pt>
    <dgm:pt modelId="{B81276D2-0B24-4FFF-BCD0-92900F876C74}">
      <dgm:prSet phldrT="[Texto]"/>
      <dgm:spPr/>
      <dgm:t>
        <a:bodyPr/>
        <a:lstStyle/>
        <a:p>
          <a:r>
            <a:rPr lang="es-CO" dirty="0"/>
            <a:t>Informar</a:t>
          </a:r>
        </a:p>
      </dgm:t>
    </dgm:pt>
    <dgm:pt modelId="{1FDAE0FF-1218-4675-A3F1-D069561C2821}" type="parTrans" cxnId="{FB36AA39-6721-4C86-8A18-77A2D14151C3}">
      <dgm:prSet/>
      <dgm:spPr/>
      <dgm:t>
        <a:bodyPr/>
        <a:lstStyle/>
        <a:p>
          <a:endParaRPr lang="es-CO"/>
        </a:p>
      </dgm:t>
    </dgm:pt>
    <dgm:pt modelId="{17F713A8-6DFF-498C-B083-2FEB2DE6EB32}" type="sibTrans" cxnId="{FB36AA39-6721-4C86-8A18-77A2D14151C3}">
      <dgm:prSet/>
      <dgm:spPr/>
      <dgm:t>
        <a:bodyPr/>
        <a:lstStyle/>
        <a:p>
          <a:endParaRPr lang="es-CO"/>
        </a:p>
      </dgm:t>
    </dgm:pt>
    <dgm:pt modelId="{75E93A49-EF4B-485A-8FB3-0BB2E2B4D1CB}">
      <dgm:prSet phldrT="[Texto]"/>
      <dgm:spPr/>
      <dgm:t>
        <a:bodyPr/>
        <a:lstStyle/>
        <a:p>
          <a:r>
            <a:rPr lang="es-CO" dirty="0"/>
            <a:t>Detectar</a:t>
          </a:r>
        </a:p>
      </dgm:t>
    </dgm:pt>
    <dgm:pt modelId="{CE7C88CD-7AF4-4BE0-B1AC-5580D0813B53}" type="parTrans" cxnId="{8CB45C9C-9ADC-4224-9C04-6CFE73430518}">
      <dgm:prSet/>
      <dgm:spPr/>
      <dgm:t>
        <a:bodyPr/>
        <a:lstStyle/>
        <a:p>
          <a:endParaRPr lang="es-CO"/>
        </a:p>
      </dgm:t>
    </dgm:pt>
    <dgm:pt modelId="{FE307ACA-D427-4A6F-8397-B7A5DB278F7B}" type="sibTrans" cxnId="{8CB45C9C-9ADC-4224-9C04-6CFE73430518}">
      <dgm:prSet/>
      <dgm:spPr/>
      <dgm:t>
        <a:bodyPr/>
        <a:lstStyle/>
        <a:p>
          <a:endParaRPr lang="es-CO"/>
        </a:p>
      </dgm:t>
    </dgm:pt>
    <dgm:pt modelId="{221B9971-1E12-4A21-BC56-42D911F66992}" type="pres">
      <dgm:prSet presAssocID="{E1894913-58EF-47AE-ADF7-C0EC294F61B3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EFCD449C-606C-4C60-9891-BCB8F9085E06}" type="pres">
      <dgm:prSet presAssocID="{E1894913-58EF-47AE-ADF7-C0EC294F61B3}" presName="dummyMaxCanvas" presStyleCnt="0"/>
      <dgm:spPr/>
    </dgm:pt>
    <dgm:pt modelId="{B88EB3F7-98BA-42BC-8E62-CD7F55CD0223}" type="pres">
      <dgm:prSet presAssocID="{E1894913-58EF-47AE-ADF7-C0EC294F61B3}" presName="parentComposite" presStyleCnt="0"/>
      <dgm:spPr/>
    </dgm:pt>
    <dgm:pt modelId="{D7A61674-70F2-4FED-84CB-D86D8E806981}" type="pres">
      <dgm:prSet presAssocID="{E1894913-58EF-47AE-ADF7-C0EC294F61B3}" presName="parent1" presStyleLbl="alignAccFollowNode1" presStyleIdx="0" presStyleCnt="4">
        <dgm:presLayoutVars>
          <dgm:chMax val="4"/>
        </dgm:presLayoutVars>
      </dgm:prSet>
      <dgm:spPr/>
    </dgm:pt>
    <dgm:pt modelId="{E80DF0DB-0E26-4CCE-8521-BDE25A93648B}" type="pres">
      <dgm:prSet presAssocID="{E1894913-58EF-47AE-ADF7-C0EC294F61B3}" presName="parent2" presStyleLbl="alignAccFollowNode1" presStyleIdx="1" presStyleCnt="4">
        <dgm:presLayoutVars>
          <dgm:chMax val="4"/>
        </dgm:presLayoutVars>
      </dgm:prSet>
      <dgm:spPr/>
    </dgm:pt>
    <dgm:pt modelId="{52EE6FF3-E2C0-4DAC-80A7-0D4912D769FE}" type="pres">
      <dgm:prSet presAssocID="{E1894913-58EF-47AE-ADF7-C0EC294F61B3}" presName="childrenComposite" presStyleCnt="0"/>
      <dgm:spPr/>
    </dgm:pt>
    <dgm:pt modelId="{56E5CC75-F203-4D15-A597-AB2761004EAD}" type="pres">
      <dgm:prSet presAssocID="{E1894913-58EF-47AE-ADF7-C0EC294F61B3}" presName="dummyMaxCanvas_ChildArea" presStyleCnt="0"/>
      <dgm:spPr/>
    </dgm:pt>
    <dgm:pt modelId="{B0224E02-B47B-49FF-B317-A63AD16E7FE7}" type="pres">
      <dgm:prSet presAssocID="{E1894913-58EF-47AE-ADF7-C0EC294F61B3}" presName="fulcrum" presStyleLbl="alignAccFollowNode1" presStyleIdx="2" presStyleCnt="4"/>
      <dgm:spPr/>
    </dgm:pt>
    <dgm:pt modelId="{92118FAF-F1B8-4747-91E9-C5DDC65E1EAD}" type="pres">
      <dgm:prSet presAssocID="{E1894913-58EF-47AE-ADF7-C0EC294F61B3}" presName="balance_23" presStyleLbl="alignAccFollowNode1" presStyleIdx="3" presStyleCnt="4">
        <dgm:presLayoutVars>
          <dgm:bulletEnabled val="1"/>
        </dgm:presLayoutVars>
      </dgm:prSet>
      <dgm:spPr/>
    </dgm:pt>
    <dgm:pt modelId="{3EACC632-ABA0-46D7-8519-BC159583AA07}" type="pres">
      <dgm:prSet presAssocID="{E1894913-58EF-47AE-ADF7-C0EC294F61B3}" presName="right_23_1" presStyleLbl="node1" presStyleIdx="0" presStyleCnt="5">
        <dgm:presLayoutVars>
          <dgm:bulletEnabled val="1"/>
        </dgm:presLayoutVars>
      </dgm:prSet>
      <dgm:spPr/>
    </dgm:pt>
    <dgm:pt modelId="{BA15B18B-18A0-4C36-81C6-A47BF180CE17}" type="pres">
      <dgm:prSet presAssocID="{E1894913-58EF-47AE-ADF7-C0EC294F61B3}" presName="right_23_2" presStyleLbl="node1" presStyleIdx="1" presStyleCnt="5">
        <dgm:presLayoutVars>
          <dgm:bulletEnabled val="1"/>
        </dgm:presLayoutVars>
      </dgm:prSet>
      <dgm:spPr/>
    </dgm:pt>
    <dgm:pt modelId="{8A5A5307-4C44-47A9-8992-DEFF670A700C}" type="pres">
      <dgm:prSet presAssocID="{E1894913-58EF-47AE-ADF7-C0EC294F61B3}" presName="right_23_3" presStyleLbl="node1" presStyleIdx="2" presStyleCnt="5">
        <dgm:presLayoutVars>
          <dgm:bulletEnabled val="1"/>
        </dgm:presLayoutVars>
      </dgm:prSet>
      <dgm:spPr/>
    </dgm:pt>
    <dgm:pt modelId="{4C6ADA0D-799F-4A49-A4E0-A2331A25B4D0}" type="pres">
      <dgm:prSet presAssocID="{E1894913-58EF-47AE-ADF7-C0EC294F61B3}" presName="left_23_1" presStyleLbl="node1" presStyleIdx="3" presStyleCnt="5" custScaleX="94480">
        <dgm:presLayoutVars>
          <dgm:bulletEnabled val="1"/>
        </dgm:presLayoutVars>
      </dgm:prSet>
      <dgm:spPr/>
    </dgm:pt>
    <dgm:pt modelId="{4C664875-4D9C-4ACB-9D39-5D5EBFE76019}" type="pres">
      <dgm:prSet presAssocID="{E1894913-58EF-47AE-ADF7-C0EC294F61B3}" presName="left_23_2" presStyleLbl="node1" presStyleIdx="4" presStyleCnt="5">
        <dgm:presLayoutVars>
          <dgm:bulletEnabled val="1"/>
        </dgm:presLayoutVars>
      </dgm:prSet>
      <dgm:spPr/>
    </dgm:pt>
  </dgm:ptLst>
  <dgm:cxnLst>
    <dgm:cxn modelId="{EE08970B-DBED-4FCF-A143-F41B03A3E289}" srcId="{0E1BC9DD-509F-4976-95BC-D91CEB142EFA}" destId="{ACFAA549-472B-4C8D-8890-82EA450B61C0}" srcOrd="0" destOrd="0" parTransId="{A7FF2634-82D7-4EE5-AD26-083F6D53155D}" sibTransId="{BCE0FA19-862C-4E3B-A2E4-D1861D836938}"/>
    <dgm:cxn modelId="{DCC24216-8EFD-4100-8147-B0F05D25BB87}" srcId="{E1894913-58EF-47AE-ADF7-C0EC294F61B3}" destId="{0E1BC9DD-509F-4976-95BC-D91CEB142EFA}" srcOrd="0" destOrd="0" parTransId="{CF03D40B-1B39-4AF5-ABE4-AA2BA7BCACCD}" sibTransId="{1708F765-86E6-4BD4-B9B6-8CD49846A84B}"/>
    <dgm:cxn modelId="{C3D40E2B-DCE2-409E-8D9B-A3426366EB46}" type="presOf" srcId="{ACFAA549-472B-4C8D-8890-82EA450B61C0}" destId="{4C6ADA0D-799F-4A49-A4E0-A2331A25B4D0}" srcOrd="0" destOrd="0" presId="urn:microsoft.com/office/officeart/2005/8/layout/balance1"/>
    <dgm:cxn modelId="{4FB8B52B-36E1-42B5-88F0-582E5E00D5D6}" type="presOf" srcId="{57E9AC23-D0DD-4F7D-BD6D-97E9E967E936}" destId="{4C664875-4D9C-4ACB-9D39-5D5EBFE76019}" srcOrd="0" destOrd="0" presId="urn:microsoft.com/office/officeart/2005/8/layout/balance1"/>
    <dgm:cxn modelId="{FB36AA39-6721-4C86-8A18-77A2D14151C3}" srcId="{87D03656-282D-4DA0-94CE-F22B7FDF05F9}" destId="{B81276D2-0B24-4FFF-BCD0-92900F876C74}" srcOrd="1" destOrd="0" parTransId="{1FDAE0FF-1218-4675-A3F1-D069561C2821}" sibTransId="{17F713A8-6DFF-498C-B083-2FEB2DE6EB32}"/>
    <dgm:cxn modelId="{7992213F-9F01-479D-A936-90BC60F30F3C}" srcId="{87D03656-282D-4DA0-94CE-F22B7FDF05F9}" destId="{7CCAA40A-1801-43C1-B29A-625947ADD034}" srcOrd="0" destOrd="0" parTransId="{11D9FC4F-FE1E-4B30-8F84-1E265C2BF297}" sibTransId="{76F75770-39DD-4A0F-958F-059705CE40B5}"/>
    <dgm:cxn modelId="{BD61DA5C-486C-4853-90EE-B8ED85CC5D12}" type="presOf" srcId="{0E1BC9DD-509F-4976-95BC-D91CEB142EFA}" destId="{D7A61674-70F2-4FED-84CB-D86D8E806981}" srcOrd="0" destOrd="0" presId="urn:microsoft.com/office/officeart/2005/8/layout/balance1"/>
    <dgm:cxn modelId="{DF732642-48A5-4E69-B3C6-7A43F4835272}" type="presOf" srcId="{87D03656-282D-4DA0-94CE-F22B7FDF05F9}" destId="{E80DF0DB-0E26-4CCE-8521-BDE25A93648B}" srcOrd="0" destOrd="0" presId="urn:microsoft.com/office/officeart/2005/8/layout/balance1"/>
    <dgm:cxn modelId="{D5FBD662-93F8-4E36-BC16-8192C3FFAC3D}" srcId="{E1894913-58EF-47AE-ADF7-C0EC294F61B3}" destId="{87D03656-282D-4DA0-94CE-F22B7FDF05F9}" srcOrd="1" destOrd="0" parTransId="{3CB45E2D-AC7A-4C0D-A0A1-3A49D0302967}" sibTransId="{45A85D58-662D-4C74-AAB4-F24C16FCB36E}"/>
    <dgm:cxn modelId="{1E1FC876-8800-4D40-A8FC-7B77AB542E95}" type="presOf" srcId="{E1894913-58EF-47AE-ADF7-C0EC294F61B3}" destId="{221B9971-1E12-4A21-BC56-42D911F66992}" srcOrd="0" destOrd="0" presId="urn:microsoft.com/office/officeart/2005/8/layout/balance1"/>
    <dgm:cxn modelId="{298EFC79-9DDF-449A-9CA8-4A01DB3E7596}" type="presOf" srcId="{7CCAA40A-1801-43C1-B29A-625947ADD034}" destId="{3EACC632-ABA0-46D7-8519-BC159583AA07}" srcOrd="0" destOrd="0" presId="urn:microsoft.com/office/officeart/2005/8/layout/balance1"/>
    <dgm:cxn modelId="{8CB45C9C-9ADC-4224-9C04-6CFE73430518}" srcId="{87D03656-282D-4DA0-94CE-F22B7FDF05F9}" destId="{75E93A49-EF4B-485A-8FB3-0BB2E2B4D1CB}" srcOrd="2" destOrd="0" parTransId="{CE7C88CD-7AF4-4BE0-B1AC-5580D0813B53}" sibTransId="{FE307ACA-D427-4A6F-8397-B7A5DB278F7B}"/>
    <dgm:cxn modelId="{191CAAE0-FD00-4B4A-9263-6535E899B3CB}" type="presOf" srcId="{B81276D2-0B24-4FFF-BCD0-92900F876C74}" destId="{BA15B18B-18A0-4C36-81C6-A47BF180CE17}" srcOrd="0" destOrd="0" presId="urn:microsoft.com/office/officeart/2005/8/layout/balance1"/>
    <dgm:cxn modelId="{467023F1-5668-411E-B170-42089A068144}" type="presOf" srcId="{75E93A49-EF4B-485A-8FB3-0BB2E2B4D1CB}" destId="{8A5A5307-4C44-47A9-8992-DEFF670A700C}" srcOrd="0" destOrd="0" presId="urn:microsoft.com/office/officeart/2005/8/layout/balance1"/>
    <dgm:cxn modelId="{E9927FF9-2083-4D3D-9E87-D33C3D3A51DD}" srcId="{0E1BC9DD-509F-4976-95BC-D91CEB142EFA}" destId="{57E9AC23-D0DD-4F7D-BD6D-97E9E967E936}" srcOrd="1" destOrd="0" parTransId="{6D71F2B6-67F8-40B9-9701-2F48EC868780}" sibTransId="{4B30FD72-11B4-44E7-AC78-8E1C4254109F}"/>
    <dgm:cxn modelId="{2ACAA04A-E778-40B4-ABAF-71DD0E6226D9}" type="presParOf" srcId="{221B9971-1E12-4A21-BC56-42D911F66992}" destId="{EFCD449C-606C-4C60-9891-BCB8F9085E06}" srcOrd="0" destOrd="0" presId="urn:microsoft.com/office/officeart/2005/8/layout/balance1"/>
    <dgm:cxn modelId="{D4AAD146-2D71-4319-BF6D-6D5F06878D7D}" type="presParOf" srcId="{221B9971-1E12-4A21-BC56-42D911F66992}" destId="{B88EB3F7-98BA-42BC-8E62-CD7F55CD0223}" srcOrd="1" destOrd="0" presId="urn:microsoft.com/office/officeart/2005/8/layout/balance1"/>
    <dgm:cxn modelId="{EDB4A3EF-4FAA-4F1C-BD5A-B8E7AC72E2C1}" type="presParOf" srcId="{B88EB3F7-98BA-42BC-8E62-CD7F55CD0223}" destId="{D7A61674-70F2-4FED-84CB-D86D8E806981}" srcOrd="0" destOrd="0" presId="urn:microsoft.com/office/officeart/2005/8/layout/balance1"/>
    <dgm:cxn modelId="{FE008EC8-A7D7-4451-864E-709B8BC4CC6D}" type="presParOf" srcId="{B88EB3F7-98BA-42BC-8E62-CD7F55CD0223}" destId="{E80DF0DB-0E26-4CCE-8521-BDE25A93648B}" srcOrd="1" destOrd="0" presId="urn:microsoft.com/office/officeart/2005/8/layout/balance1"/>
    <dgm:cxn modelId="{F6D8CB3C-35A3-490B-8753-F9764BA1C0C8}" type="presParOf" srcId="{221B9971-1E12-4A21-BC56-42D911F66992}" destId="{52EE6FF3-E2C0-4DAC-80A7-0D4912D769FE}" srcOrd="2" destOrd="0" presId="urn:microsoft.com/office/officeart/2005/8/layout/balance1"/>
    <dgm:cxn modelId="{BC42DDFF-E0AA-457F-9314-83BB34D7869A}" type="presParOf" srcId="{52EE6FF3-E2C0-4DAC-80A7-0D4912D769FE}" destId="{56E5CC75-F203-4D15-A597-AB2761004EAD}" srcOrd="0" destOrd="0" presId="urn:microsoft.com/office/officeart/2005/8/layout/balance1"/>
    <dgm:cxn modelId="{20757C70-5051-4FB8-A0BF-1E3A56253E84}" type="presParOf" srcId="{52EE6FF3-E2C0-4DAC-80A7-0D4912D769FE}" destId="{B0224E02-B47B-49FF-B317-A63AD16E7FE7}" srcOrd="1" destOrd="0" presId="urn:microsoft.com/office/officeart/2005/8/layout/balance1"/>
    <dgm:cxn modelId="{BB516647-DE93-49E4-8F66-5139CDEDDEED}" type="presParOf" srcId="{52EE6FF3-E2C0-4DAC-80A7-0D4912D769FE}" destId="{92118FAF-F1B8-4747-91E9-C5DDC65E1EAD}" srcOrd="2" destOrd="0" presId="urn:microsoft.com/office/officeart/2005/8/layout/balance1"/>
    <dgm:cxn modelId="{8775B515-378A-48E3-B5DC-98069B180BC6}" type="presParOf" srcId="{52EE6FF3-E2C0-4DAC-80A7-0D4912D769FE}" destId="{3EACC632-ABA0-46D7-8519-BC159583AA07}" srcOrd="3" destOrd="0" presId="urn:microsoft.com/office/officeart/2005/8/layout/balance1"/>
    <dgm:cxn modelId="{71010513-96B5-4C18-AD0B-12A6BC720BA9}" type="presParOf" srcId="{52EE6FF3-E2C0-4DAC-80A7-0D4912D769FE}" destId="{BA15B18B-18A0-4C36-81C6-A47BF180CE17}" srcOrd="4" destOrd="0" presId="urn:microsoft.com/office/officeart/2005/8/layout/balance1"/>
    <dgm:cxn modelId="{B3BCCD01-CC4E-46DA-9B29-F1AB3A453AE4}" type="presParOf" srcId="{52EE6FF3-E2C0-4DAC-80A7-0D4912D769FE}" destId="{8A5A5307-4C44-47A9-8992-DEFF670A700C}" srcOrd="5" destOrd="0" presId="urn:microsoft.com/office/officeart/2005/8/layout/balance1"/>
    <dgm:cxn modelId="{4385C7AD-EB35-4851-B56C-74198140CA30}" type="presParOf" srcId="{52EE6FF3-E2C0-4DAC-80A7-0D4912D769FE}" destId="{4C6ADA0D-799F-4A49-A4E0-A2331A25B4D0}" srcOrd="6" destOrd="0" presId="urn:microsoft.com/office/officeart/2005/8/layout/balance1"/>
    <dgm:cxn modelId="{33435E1F-C32E-42A8-9BB3-EBAD7EE48D55}" type="presParOf" srcId="{52EE6FF3-E2C0-4DAC-80A7-0D4912D769FE}" destId="{4C664875-4D9C-4ACB-9D39-5D5EBFE76019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A9E872-B8A5-4C2A-9204-BCBDD456E417}">
      <dsp:nvSpPr>
        <dsp:cNvPr id="0" name=""/>
        <dsp:cNvSpPr/>
      </dsp:nvSpPr>
      <dsp:spPr>
        <a:xfrm>
          <a:off x="2395" y="438030"/>
          <a:ext cx="2072597" cy="24383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91D9A2-36B5-4CE9-AA79-5617FB196EBA}">
      <dsp:nvSpPr>
        <dsp:cNvPr id="0" name=""/>
        <dsp:cNvSpPr/>
      </dsp:nvSpPr>
      <dsp:spPr>
        <a:xfrm>
          <a:off x="2395" y="529604"/>
          <a:ext cx="152260" cy="1522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1B2F09-045E-4C6B-AC71-943E4C9693C4}">
      <dsp:nvSpPr>
        <dsp:cNvPr id="0" name=""/>
        <dsp:cNvSpPr/>
      </dsp:nvSpPr>
      <dsp:spPr>
        <a:xfrm>
          <a:off x="2395" y="0"/>
          <a:ext cx="2072597" cy="438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kern="1200" dirty="0"/>
            <a:t>Información mínima</a:t>
          </a:r>
        </a:p>
      </dsp:txBody>
      <dsp:txXfrm>
        <a:off x="2395" y="0"/>
        <a:ext cx="2072597" cy="438030"/>
      </dsp:txXfrm>
    </dsp:sp>
    <dsp:sp modelId="{5FA95D74-1117-42D5-A63B-59B6EC4E1C6E}">
      <dsp:nvSpPr>
        <dsp:cNvPr id="0" name=""/>
        <dsp:cNvSpPr/>
      </dsp:nvSpPr>
      <dsp:spPr>
        <a:xfrm>
          <a:off x="2395" y="884519"/>
          <a:ext cx="152256" cy="1522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3CCD11-599E-4080-9E24-FB321F03699B}">
      <dsp:nvSpPr>
        <dsp:cNvPr id="0" name=""/>
        <dsp:cNvSpPr/>
      </dsp:nvSpPr>
      <dsp:spPr>
        <a:xfrm>
          <a:off x="147477" y="783192"/>
          <a:ext cx="1927516" cy="354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Aseguramiento - BDUA</a:t>
          </a:r>
        </a:p>
      </dsp:txBody>
      <dsp:txXfrm>
        <a:off x="147477" y="783192"/>
        <a:ext cx="1927516" cy="354910"/>
      </dsp:txXfrm>
    </dsp:sp>
    <dsp:sp modelId="{8AF99F8B-DDD6-476B-A503-8B3033C95386}">
      <dsp:nvSpPr>
        <dsp:cNvPr id="0" name=""/>
        <dsp:cNvSpPr/>
      </dsp:nvSpPr>
      <dsp:spPr>
        <a:xfrm>
          <a:off x="2395" y="1239430"/>
          <a:ext cx="152256" cy="1522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29076"/>
              <a:satOff val="4762"/>
              <a:lumOff val="-7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C96EBB-B378-47E3-B67E-D91D8BE97C0E}">
      <dsp:nvSpPr>
        <dsp:cNvPr id="0" name=""/>
        <dsp:cNvSpPr/>
      </dsp:nvSpPr>
      <dsp:spPr>
        <a:xfrm>
          <a:off x="147477" y="1138103"/>
          <a:ext cx="1927516" cy="354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Condición étnica</a:t>
          </a:r>
        </a:p>
      </dsp:txBody>
      <dsp:txXfrm>
        <a:off x="147477" y="1138103"/>
        <a:ext cx="1927516" cy="354910"/>
      </dsp:txXfrm>
    </dsp:sp>
    <dsp:sp modelId="{81A80BC2-DD8D-412D-9721-639E02CDA367}">
      <dsp:nvSpPr>
        <dsp:cNvPr id="0" name=""/>
        <dsp:cNvSpPr/>
      </dsp:nvSpPr>
      <dsp:spPr>
        <a:xfrm>
          <a:off x="2395" y="1594341"/>
          <a:ext cx="152256" cy="1522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58152"/>
              <a:satOff val="9524"/>
              <a:lumOff val="-14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47435F-8287-4525-A8ED-84E4076B9945}">
      <dsp:nvSpPr>
        <dsp:cNvPr id="0" name=""/>
        <dsp:cNvSpPr/>
      </dsp:nvSpPr>
      <dsp:spPr>
        <a:xfrm>
          <a:off x="147477" y="1493014"/>
          <a:ext cx="1927516" cy="354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Población especial</a:t>
          </a:r>
        </a:p>
      </dsp:txBody>
      <dsp:txXfrm>
        <a:off x="147477" y="1493014"/>
        <a:ext cx="1927516" cy="354910"/>
      </dsp:txXfrm>
    </dsp:sp>
    <dsp:sp modelId="{3BFE5216-64BA-4E97-B2B5-B7AC8E11661F}">
      <dsp:nvSpPr>
        <dsp:cNvPr id="0" name=""/>
        <dsp:cNvSpPr/>
      </dsp:nvSpPr>
      <dsp:spPr>
        <a:xfrm>
          <a:off x="2395" y="1949252"/>
          <a:ext cx="152256" cy="1522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387228"/>
              <a:satOff val="14286"/>
              <a:lumOff val="-21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AC165C-FD36-43A6-AB8C-C1D663DC7334}">
      <dsp:nvSpPr>
        <dsp:cNvPr id="0" name=""/>
        <dsp:cNvSpPr/>
      </dsp:nvSpPr>
      <dsp:spPr>
        <a:xfrm>
          <a:off x="147477" y="1847925"/>
          <a:ext cx="1927516" cy="354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Dirección</a:t>
          </a:r>
        </a:p>
      </dsp:txBody>
      <dsp:txXfrm>
        <a:off x="147477" y="1847925"/>
        <a:ext cx="1927516" cy="354910"/>
      </dsp:txXfrm>
    </dsp:sp>
    <dsp:sp modelId="{8C4B0C45-DF55-4AF5-8602-1045463FB742}">
      <dsp:nvSpPr>
        <dsp:cNvPr id="0" name=""/>
        <dsp:cNvSpPr/>
      </dsp:nvSpPr>
      <dsp:spPr>
        <a:xfrm>
          <a:off x="2178623" y="438030"/>
          <a:ext cx="2072597" cy="243835"/>
        </a:xfrm>
        <a:prstGeom prst="rect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accent3">
              <a:hueOff val="677650"/>
              <a:satOff val="25000"/>
              <a:lumOff val="-36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F5FF99-1D6B-49AE-8427-6F6E2A771037}">
      <dsp:nvSpPr>
        <dsp:cNvPr id="0" name=""/>
        <dsp:cNvSpPr/>
      </dsp:nvSpPr>
      <dsp:spPr>
        <a:xfrm>
          <a:off x="2178623" y="529604"/>
          <a:ext cx="152260" cy="1522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677650"/>
              <a:satOff val="25000"/>
              <a:lumOff val="-36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CD70B5-F0ED-4243-BAE1-880B50B5B073}">
      <dsp:nvSpPr>
        <dsp:cNvPr id="0" name=""/>
        <dsp:cNvSpPr/>
      </dsp:nvSpPr>
      <dsp:spPr>
        <a:xfrm>
          <a:off x="2178623" y="0"/>
          <a:ext cx="2072597" cy="438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kern="1200" dirty="0"/>
            <a:t>Notificador</a:t>
          </a:r>
        </a:p>
      </dsp:txBody>
      <dsp:txXfrm>
        <a:off x="2178623" y="0"/>
        <a:ext cx="2072597" cy="438030"/>
      </dsp:txXfrm>
    </dsp:sp>
    <dsp:sp modelId="{78F5391F-76C7-4C9B-8FA9-95D587AAADFA}">
      <dsp:nvSpPr>
        <dsp:cNvPr id="0" name=""/>
        <dsp:cNvSpPr/>
      </dsp:nvSpPr>
      <dsp:spPr>
        <a:xfrm>
          <a:off x="2178623" y="884519"/>
          <a:ext cx="152256" cy="1522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516305"/>
              <a:satOff val="19048"/>
              <a:lumOff val="-28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F92D6D-1D4B-4705-8EA5-A606A105DE62}">
      <dsp:nvSpPr>
        <dsp:cNvPr id="0" name=""/>
        <dsp:cNvSpPr/>
      </dsp:nvSpPr>
      <dsp:spPr>
        <a:xfrm>
          <a:off x="2323705" y="783192"/>
          <a:ext cx="1927516" cy="354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Hospital</a:t>
          </a:r>
        </a:p>
      </dsp:txBody>
      <dsp:txXfrm>
        <a:off x="2323705" y="783192"/>
        <a:ext cx="1927516" cy="354910"/>
      </dsp:txXfrm>
    </dsp:sp>
    <dsp:sp modelId="{52141E83-4394-466D-9D6F-7C2AFE9EB4A3}">
      <dsp:nvSpPr>
        <dsp:cNvPr id="0" name=""/>
        <dsp:cNvSpPr/>
      </dsp:nvSpPr>
      <dsp:spPr>
        <a:xfrm>
          <a:off x="2178623" y="1239430"/>
          <a:ext cx="152256" cy="1522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645381"/>
              <a:satOff val="23810"/>
              <a:lumOff val="-35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7B07E2-F936-4CFD-B381-919C1A3F43CD}">
      <dsp:nvSpPr>
        <dsp:cNvPr id="0" name=""/>
        <dsp:cNvSpPr/>
      </dsp:nvSpPr>
      <dsp:spPr>
        <a:xfrm>
          <a:off x="2323705" y="1138103"/>
          <a:ext cx="1927516" cy="354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Laboratorios</a:t>
          </a:r>
        </a:p>
      </dsp:txBody>
      <dsp:txXfrm>
        <a:off x="2323705" y="1138103"/>
        <a:ext cx="1927516" cy="354910"/>
      </dsp:txXfrm>
    </dsp:sp>
    <dsp:sp modelId="{95E7A212-A67E-480D-8E3F-1ADF750AAD7D}">
      <dsp:nvSpPr>
        <dsp:cNvPr id="0" name=""/>
        <dsp:cNvSpPr/>
      </dsp:nvSpPr>
      <dsp:spPr>
        <a:xfrm>
          <a:off x="2178623" y="1594341"/>
          <a:ext cx="152256" cy="1522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774457"/>
              <a:satOff val="28571"/>
              <a:lumOff val="-42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6CB1D2-96E7-4730-8C43-DF6201051DB5}">
      <dsp:nvSpPr>
        <dsp:cNvPr id="0" name=""/>
        <dsp:cNvSpPr/>
      </dsp:nvSpPr>
      <dsp:spPr>
        <a:xfrm>
          <a:off x="2323705" y="1493014"/>
          <a:ext cx="1927516" cy="354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Domiciliarios</a:t>
          </a:r>
        </a:p>
      </dsp:txBody>
      <dsp:txXfrm>
        <a:off x="2323705" y="1493014"/>
        <a:ext cx="1927516" cy="354910"/>
      </dsp:txXfrm>
    </dsp:sp>
    <dsp:sp modelId="{0424D8D2-A4E6-4DA2-9D92-3597C1C8D29D}">
      <dsp:nvSpPr>
        <dsp:cNvPr id="0" name=""/>
        <dsp:cNvSpPr/>
      </dsp:nvSpPr>
      <dsp:spPr>
        <a:xfrm>
          <a:off x="2178623" y="1949252"/>
          <a:ext cx="152256" cy="1522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840E0F-2168-4585-854D-F8715D35F515}">
      <dsp:nvSpPr>
        <dsp:cNvPr id="0" name=""/>
        <dsp:cNvSpPr/>
      </dsp:nvSpPr>
      <dsp:spPr>
        <a:xfrm>
          <a:off x="2323705" y="1847925"/>
          <a:ext cx="1927516" cy="354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EPS</a:t>
          </a:r>
        </a:p>
      </dsp:txBody>
      <dsp:txXfrm>
        <a:off x="2323705" y="1847925"/>
        <a:ext cx="1927516" cy="354910"/>
      </dsp:txXfrm>
    </dsp:sp>
    <dsp:sp modelId="{753A0D7B-3854-4B47-BB94-12244E991B10}">
      <dsp:nvSpPr>
        <dsp:cNvPr id="0" name=""/>
        <dsp:cNvSpPr/>
      </dsp:nvSpPr>
      <dsp:spPr>
        <a:xfrm>
          <a:off x="4354851" y="438030"/>
          <a:ext cx="2072597" cy="243835"/>
        </a:xfrm>
        <a:prstGeom prst="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85ACE-09E1-44A7-8486-DF5C1F10F28B}">
      <dsp:nvSpPr>
        <dsp:cNvPr id="0" name=""/>
        <dsp:cNvSpPr/>
      </dsp:nvSpPr>
      <dsp:spPr>
        <a:xfrm>
          <a:off x="4354851" y="529604"/>
          <a:ext cx="152260" cy="1522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EFA146-2467-452F-8E63-1D519B7C949D}">
      <dsp:nvSpPr>
        <dsp:cNvPr id="0" name=""/>
        <dsp:cNvSpPr/>
      </dsp:nvSpPr>
      <dsp:spPr>
        <a:xfrm>
          <a:off x="4354851" y="0"/>
          <a:ext cx="2072597" cy="438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kern="1200" dirty="0"/>
            <a:t>Notificación</a:t>
          </a:r>
        </a:p>
      </dsp:txBody>
      <dsp:txXfrm>
        <a:off x="4354851" y="0"/>
        <a:ext cx="2072597" cy="438030"/>
      </dsp:txXfrm>
    </dsp:sp>
    <dsp:sp modelId="{557ADDF7-20D1-4065-9415-2EAE8F248B2F}">
      <dsp:nvSpPr>
        <dsp:cNvPr id="0" name=""/>
        <dsp:cNvSpPr/>
      </dsp:nvSpPr>
      <dsp:spPr>
        <a:xfrm>
          <a:off x="4354851" y="884519"/>
          <a:ext cx="152256" cy="1522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032609"/>
              <a:satOff val="38095"/>
              <a:lumOff val="-56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A003D6-E9E6-44D9-99ED-536184EEAC0C}">
      <dsp:nvSpPr>
        <dsp:cNvPr id="0" name=""/>
        <dsp:cNvSpPr/>
      </dsp:nvSpPr>
      <dsp:spPr>
        <a:xfrm>
          <a:off x="4499932" y="783192"/>
          <a:ext cx="1927516" cy="354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Inmediata</a:t>
          </a:r>
        </a:p>
      </dsp:txBody>
      <dsp:txXfrm>
        <a:off x="4499932" y="783192"/>
        <a:ext cx="1927516" cy="354910"/>
      </dsp:txXfrm>
    </dsp:sp>
    <dsp:sp modelId="{937AA73C-ED36-4BDF-89B6-7653295E3829}">
      <dsp:nvSpPr>
        <dsp:cNvPr id="0" name=""/>
        <dsp:cNvSpPr/>
      </dsp:nvSpPr>
      <dsp:spPr>
        <a:xfrm>
          <a:off x="4354851" y="1239430"/>
          <a:ext cx="152256" cy="1522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161685"/>
              <a:satOff val="42857"/>
              <a:lumOff val="-63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483586-ABC7-4E5A-BF77-59F33EF5D073}">
      <dsp:nvSpPr>
        <dsp:cNvPr id="0" name=""/>
        <dsp:cNvSpPr/>
      </dsp:nvSpPr>
      <dsp:spPr>
        <a:xfrm>
          <a:off x="4499932" y="1138103"/>
          <a:ext cx="1927516" cy="354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Alerta</a:t>
          </a:r>
        </a:p>
      </dsp:txBody>
      <dsp:txXfrm>
        <a:off x="4499932" y="1138103"/>
        <a:ext cx="1927516" cy="354910"/>
      </dsp:txXfrm>
    </dsp:sp>
    <dsp:sp modelId="{8EABE114-DDE9-4896-A3CD-37B1F5CA8F07}">
      <dsp:nvSpPr>
        <dsp:cNvPr id="0" name=""/>
        <dsp:cNvSpPr/>
      </dsp:nvSpPr>
      <dsp:spPr>
        <a:xfrm>
          <a:off x="4354851" y="1594341"/>
          <a:ext cx="152256" cy="1522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290761"/>
              <a:satOff val="47619"/>
              <a:lumOff val="-70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A3ACFF-0DAB-4623-9F15-E20BA1394146}">
      <dsp:nvSpPr>
        <dsp:cNvPr id="0" name=""/>
        <dsp:cNvSpPr/>
      </dsp:nvSpPr>
      <dsp:spPr>
        <a:xfrm>
          <a:off x="4499932" y="1493014"/>
          <a:ext cx="1927516" cy="354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Confirmación</a:t>
          </a:r>
        </a:p>
      </dsp:txBody>
      <dsp:txXfrm>
        <a:off x="4499932" y="1493014"/>
        <a:ext cx="1927516" cy="354910"/>
      </dsp:txXfrm>
    </dsp:sp>
    <dsp:sp modelId="{A5F17E61-8126-4479-8B02-11CA79537A2E}">
      <dsp:nvSpPr>
        <dsp:cNvPr id="0" name=""/>
        <dsp:cNvSpPr/>
      </dsp:nvSpPr>
      <dsp:spPr>
        <a:xfrm>
          <a:off x="4354851" y="1949252"/>
          <a:ext cx="152256" cy="1522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419838"/>
              <a:satOff val="52381"/>
              <a:lumOff val="-77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381CEB-3543-4319-944E-B22A05524772}">
      <dsp:nvSpPr>
        <dsp:cNvPr id="0" name=""/>
        <dsp:cNvSpPr/>
      </dsp:nvSpPr>
      <dsp:spPr>
        <a:xfrm>
          <a:off x="4499932" y="1847925"/>
          <a:ext cx="1927516" cy="354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Muerte</a:t>
          </a:r>
        </a:p>
      </dsp:txBody>
      <dsp:txXfrm>
        <a:off x="4499932" y="1847925"/>
        <a:ext cx="1927516" cy="354910"/>
      </dsp:txXfrm>
    </dsp:sp>
    <dsp:sp modelId="{764A7162-9E25-4D28-9426-10030898CA4D}">
      <dsp:nvSpPr>
        <dsp:cNvPr id="0" name=""/>
        <dsp:cNvSpPr/>
      </dsp:nvSpPr>
      <dsp:spPr>
        <a:xfrm>
          <a:off x="6531078" y="438030"/>
          <a:ext cx="2072597" cy="243835"/>
        </a:xfrm>
        <a:prstGeom prst="rect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accent3">
              <a:hueOff val="2032949"/>
              <a:satOff val="75000"/>
              <a:lumOff val="-110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2C1912-9A97-4524-8A06-93C7682E19DC}">
      <dsp:nvSpPr>
        <dsp:cNvPr id="0" name=""/>
        <dsp:cNvSpPr/>
      </dsp:nvSpPr>
      <dsp:spPr>
        <a:xfrm>
          <a:off x="6531078" y="529604"/>
          <a:ext cx="152260" cy="1522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032949"/>
              <a:satOff val="75000"/>
              <a:lumOff val="-110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DF9EEF-D5F2-4827-9BF5-9787FC6B201B}">
      <dsp:nvSpPr>
        <dsp:cNvPr id="0" name=""/>
        <dsp:cNvSpPr/>
      </dsp:nvSpPr>
      <dsp:spPr>
        <a:xfrm>
          <a:off x="6531078" y="0"/>
          <a:ext cx="2072597" cy="438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kern="1200" dirty="0"/>
            <a:t>Integración</a:t>
          </a:r>
        </a:p>
      </dsp:txBody>
      <dsp:txXfrm>
        <a:off x="6531078" y="0"/>
        <a:ext cx="2072597" cy="438030"/>
      </dsp:txXfrm>
    </dsp:sp>
    <dsp:sp modelId="{9D302556-2C6E-4AC7-97BF-79EA1023EEBE}">
      <dsp:nvSpPr>
        <dsp:cNvPr id="0" name=""/>
        <dsp:cNvSpPr/>
      </dsp:nvSpPr>
      <dsp:spPr>
        <a:xfrm>
          <a:off x="6531078" y="884519"/>
          <a:ext cx="152256" cy="1522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548914"/>
              <a:satOff val="57143"/>
              <a:lumOff val="-84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1CC06A-32CE-405E-BB0E-87AD4EAF4AC2}">
      <dsp:nvSpPr>
        <dsp:cNvPr id="0" name=""/>
        <dsp:cNvSpPr/>
      </dsp:nvSpPr>
      <dsp:spPr>
        <a:xfrm>
          <a:off x="6676160" y="783192"/>
          <a:ext cx="1927516" cy="354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Rumores</a:t>
          </a:r>
        </a:p>
      </dsp:txBody>
      <dsp:txXfrm>
        <a:off x="6676160" y="783192"/>
        <a:ext cx="1927516" cy="354910"/>
      </dsp:txXfrm>
    </dsp:sp>
    <dsp:sp modelId="{07102C74-11D5-4569-8510-6B5D4FF455CB}">
      <dsp:nvSpPr>
        <dsp:cNvPr id="0" name=""/>
        <dsp:cNvSpPr/>
      </dsp:nvSpPr>
      <dsp:spPr>
        <a:xfrm>
          <a:off x="6531078" y="1239430"/>
          <a:ext cx="152256" cy="1522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677990"/>
              <a:satOff val="61905"/>
              <a:lumOff val="-91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82006D-5D8F-4214-9025-207B1A64EC75}">
      <dsp:nvSpPr>
        <dsp:cNvPr id="0" name=""/>
        <dsp:cNvSpPr/>
      </dsp:nvSpPr>
      <dsp:spPr>
        <a:xfrm>
          <a:off x="6676160" y="1138103"/>
          <a:ext cx="1927516" cy="354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Vigilancia comunitaria</a:t>
          </a:r>
        </a:p>
      </dsp:txBody>
      <dsp:txXfrm>
        <a:off x="6676160" y="1138103"/>
        <a:ext cx="1927516" cy="354910"/>
      </dsp:txXfrm>
    </dsp:sp>
    <dsp:sp modelId="{BD61CECB-B925-46C8-B5C6-ACC3563425C2}">
      <dsp:nvSpPr>
        <dsp:cNvPr id="0" name=""/>
        <dsp:cNvSpPr/>
      </dsp:nvSpPr>
      <dsp:spPr>
        <a:xfrm>
          <a:off x="6531078" y="1594341"/>
          <a:ext cx="152256" cy="1522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891029-9859-4E15-8DD2-5331B74777CE}">
      <dsp:nvSpPr>
        <dsp:cNvPr id="0" name=""/>
        <dsp:cNvSpPr/>
      </dsp:nvSpPr>
      <dsp:spPr>
        <a:xfrm>
          <a:off x="6676160" y="1493014"/>
          <a:ext cx="1927516" cy="354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Vigilancia participativa</a:t>
          </a:r>
        </a:p>
      </dsp:txBody>
      <dsp:txXfrm>
        <a:off x="6676160" y="1493014"/>
        <a:ext cx="1927516" cy="354910"/>
      </dsp:txXfrm>
    </dsp:sp>
    <dsp:sp modelId="{FACB3543-FB0D-48A7-AA4E-5213F5293DDF}">
      <dsp:nvSpPr>
        <dsp:cNvPr id="0" name=""/>
        <dsp:cNvSpPr/>
      </dsp:nvSpPr>
      <dsp:spPr>
        <a:xfrm>
          <a:off x="6531078" y="1949252"/>
          <a:ext cx="152256" cy="1522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936142"/>
              <a:satOff val="71429"/>
              <a:lumOff val="-105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B4EA9F-72A3-4EB6-98B3-D625D4DBDF66}">
      <dsp:nvSpPr>
        <dsp:cNvPr id="0" name=""/>
        <dsp:cNvSpPr/>
      </dsp:nvSpPr>
      <dsp:spPr>
        <a:xfrm>
          <a:off x="6676160" y="1847925"/>
          <a:ext cx="1927516" cy="354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RUAF-ND</a:t>
          </a:r>
        </a:p>
      </dsp:txBody>
      <dsp:txXfrm>
        <a:off x="6676160" y="1847925"/>
        <a:ext cx="1927516" cy="354910"/>
      </dsp:txXfrm>
    </dsp:sp>
    <dsp:sp modelId="{ECB1AF07-A830-412E-BC5E-D84711619EAB}">
      <dsp:nvSpPr>
        <dsp:cNvPr id="0" name=""/>
        <dsp:cNvSpPr/>
      </dsp:nvSpPr>
      <dsp:spPr>
        <a:xfrm>
          <a:off x="6531078" y="2304163"/>
          <a:ext cx="152256" cy="1522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065218"/>
              <a:satOff val="76190"/>
              <a:lumOff val="-112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38B5A9-1D5E-44F5-BE16-168D34A565CF}">
      <dsp:nvSpPr>
        <dsp:cNvPr id="0" name=""/>
        <dsp:cNvSpPr/>
      </dsp:nvSpPr>
      <dsp:spPr>
        <a:xfrm>
          <a:off x="6676160" y="2202836"/>
          <a:ext cx="1927516" cy="354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Sistemas corporativos</a:t>
          </a:r>
        </a:p>
      </dsp:txBody>
      <dsp:txXfrm>
        <a:off x="6676160" y="2202836"/>
        <a:ext cx="1927516" cy="354910"/>
      </dsp:txXfrm>
    </dsp:sp>
    <dsp:sp modelId="{34503672-1DEE-495A-A62D-1C301D5F5D46}">
      <dsp:nvSpPr>
        <dsp:cNvPr id="0" name=""/>
        <dsp:cNvSpPr/>
      </dsp:nvSpPr>
      <dsp:spPr>
        <a:xfrm>
          <a:off x="8707306" y="438030"/>
          <a:ext cx="2072597" cy="243835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7EA877-7A35-4352-9372-65C49F6F5271}">
      <dsp:nvSpPr>
        <dsp:cNvPr id="0" name=""/>
        <dsp:cNvSpPr/>
      </dsp:nvSpPr>
      <dsp:spPr>
        <a:xfrm>
          <a:off x="8707306" y="529604"/>
          <a:ext cx="152260" cy="1522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B70907-CE08-4234-9331-53D66179338D}">
      <dsp:nvSpPr>
        <dsp:cNvPr id="0" name=""/>
        <dsp:cNvSpPr/>
      </dsp:nvSpPr>
      <dsp:spPr>
        <a:xfrm>
          <a:off x="8707306" y="0"/>
          <a:ext cx="2072597" cy="438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kern="1200" dirty="0"/>
            <a:t>Estructura</a:t>
          </a:r>
        </a:p>
      </dsp:txBody>
      <dsp:txXfrm>
        <a:off x="8707306" y="0"/>
        <a:ext cx="2072597" cy="438030"/>
      </dsp:txXfrm>
    </dsp:sp>
    <dsp:sp modelId="{482DBB35-A08B-4966-84CB-601CA33CF2A4}">
      <dsp:nvSpPr>
        <dsp:cNvPr id="0" name=""/>
        <dsp:cNvSpPr/>
      </dsp:nvSpPr>
      <dsp:spPr>
        <a:xfrm>
          <a:off x="8707306" y="884519"/>
          <a:ext cx="152256" cy="1522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194295"/>
              <a:satOff val="80952"/>
              <a:lumOff val="-119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4AC60F-E530-4AC9-B63D-6176C78BCF87}">
      <dsp:nvSpPr>
        <dsp:cNvPr id="0" name=""/>
        <dsp:cNvSpPr/>
      </dsp:nvSpPr>
      <dsp:spPr>
        <a:xfrm>
          <a:off x="8852388" y="783192"/>
          <a:ext cx="1927516" cy="354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Interna</a:t>
          </a:r>
        </a:p>
      </dsp:txBody>
      <dsp:txXfrm>
        <a:off x="8852388" y="783192"/>
        <a:ext cx="1927516" cy="354910"/>
      </dsp:txXfrm>
    </dsp:sp>
    <dsp:sp modelId="{1EC0B812-1397-43C6-A641-B380DA1E95B4}">
      <dsp:nvSpPr>
        <dsp:cNvPr id="0" name=""/>
        <dsp:cNvSpPr/>
      </dsp:nvSpPr>
      <dsp:spPr>
        <a:xfrm>
          <a:off x="8707306" y="1239430"/>
          <a:ext cx="152256" cy="1522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323371"/>
              <a:satOff val="85714"/>
              <a:lumOff val="-126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3DA53D-EA80-4F2D-8FDE-723F6FC9010A}">
      <dsp:nvSpPr>
        <dsp:cNvPr id="0" name=""/>
        <dsp:cNvSpPr/>
      </dsp:nvSpPr>
      <dsp:spPr>
        <a:xfrm>
          <a:off x="8852388" y="1138103"/>
          <a:ext cx="1927516" cy="354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Archivo plano</a:t>
          </a:r>
        </a:p>
      </dsp:txBody>
      <dsp:txXfrm>
        <a:off x="8852388" y="1138103"/>
        <a:ext cx="1927516" cy="354910"/>
      </dsp:txXfrm>
    </dsp:sp>
    <dsp:sp modelId="{D7CD4B58-7DE4-4A82-BC22-6B92619CFBE8}">
      <dsp:nvSpPr>
        <dsp:cNvPr id="0" name=""/>
        <dsp:cNvSpPr/>
      </dsp:nvSpPr>
      <dsp:spPr>
        <a:xfrm>
          <a:off x="8707306" y="1594341"/>
          <a:ext cx="152256" cy="1522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452447"/>
              <a:satOff val="90476"/>
              <a:lumOff val="-133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DC52D5-0EF4-4B19-84B1-4E35059C3967}">
      <dsp:nvSpPr>
        <dsp:cNvPr id="0" name=""/>
        <dsp:cNvSpPr/>
      </dsp:nvSpPr>
      <dsp:spPr>
        <a:xfrm>
          <a:off x="8852388" y="1493014"/>
          <a:ext cx="1927516" cy="354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Bidireccionalidad</a:t>
          </a:r>
        </a:p>
      </dsp:txBody>
      <dsp:txXfrm>
        <a:off x="8852388" y="1493014"/>
        <a:ext cx="1927516" cy="354910"/>
      </dsp:txXfrm>
    </dsp:sp>
    <dsp:sp modelId="{BE2B23AA-A2BB-49F5-B9B4-7CDC2CCFEA34}">
      <dsp:nvSpPr>
        <dsp:cNvPr id="0" name=""/>
        <dsp:cNvSpPr/>
      </dsp:nvSpPr>
      <dsp:spPr>
        <a:xfrm>
          <a:off x="8707306" y="1949252"/>
          <a:ext cx="152256" cy="1522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581523"/>
              <a:satOff val="95238"/>
              <a:lumOff val="-140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3B33A4-75F4-4165-83A2-E4A94D95C39D}">
      <dsp:nvSpPr>
        <dsp:cNvPr id="0" name=""/>
        <dsp:cNvSpPr/>
      </dsp:nvSpPr>
      <dsp:spPr>
        <a:xfrm>
          <a:off x="8852388" y="1847925"/>
          <a:ext cx="1927516" cy="354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Multiusuario</a:t>
          </a:r>
        </a:p>
      </dsp:txBody>
      <dsp:txXfrm>
        <a:off x="8852388" y="1847925"/>
        <a:ext cx="1927516" cy="354910"/>
      </dsp:txXfrm>
    </dsp:sp>
    <dsp:sp modelId="{7E6A9232-FF4B-4FFF-B81C-4C19B6CFCB76}">
      <dsp:nvSpPr>
        <dsp:cNvPr id="0" name=""/>
        <dsp:cNvSpPr/>
      </dsp:nvSpPr>
      <dsp:spPr>
        <a:xfrm>
          <a:off x="8707306" y="2304163"/>
          <a:ext cx="152256" cy="1522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8ECB5F-2654-46E2-8269-F1F236FFACE0}">
      <dsp:nvSpPr>
        <dsp:cNvPr id="0" name=""/>
        <dsp:cNvSpPr/>
      </dsp:nvSpPr>
      <dsp:spPr>
        <a:xfrm>
          <a:off x="8852388" y="2202836"/>
          <a:ext cx="1927516" cy="354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Web</a:t>
          </a:r>
        </a:p>
      </dsp:txBody>
      <dsp:txXfrm>
        <a:off x="8852388" y="2202836"/>
        <a:ext cx="1927516" cy="3549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6D884C-73CE-4000-B702-DC3584A1BECF}">
      <dsp:nvSpPr>
        <dsp:cNvPr id="0" name=""/>
        <dsp:cNvSpPr/>
      </dsp:nvSpPr>
      <dsp:spPr>
        <a:xfrm>
          <a:off x="3419848" y="3499934"/>
          <a:ext cx="2472234" cy="213149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Análisis</a:t>
          </a:r>
          <a:endParaRPr lang="es-CO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000" kern="1200" dirty="0"/>
            <a:t>Redes neuronales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000" kern="1200" dirty="0"/>
            <a:t>Curso de vida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000" kern="1200" dirty="0"/>
            <a:t>Desigualdad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000" kern="1200" dirty="0"/>
            <a:t>Correlación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000" kern="1200" dirty="0"/>
            <a:t>Tiempo y espacio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000" kern="1200" dirty="0"/>
            <a:t>Comportamiento inusual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000" kern="1200" dirty="0"/>
            <a:t>Descripción</a:t>
          </a:r>
        </a:p>
      </dsp:txBody>
      <dsp:txXfrm>
        <a:off x="3803492" y="3830702"/>
        <a:ext cx="1704946" cy="1469961"/>
      </dsp:txXfrm>
    </dsp:sp>
    <dsp:sp modelId="{D1F79379-9159-4A8B-BE43-D51095158FDE}">
      <dsp:nvSpPr>
        <dsp:cNvPr id="0" name=""/>
        <dsp:cNvSpPr/>
      </dsp:nvSpPr>
      <dsp:spPr>
        <a:xfrm>
          <a:off x="3484073" y="4440947"/>
          <a:ext cx="289453" cy="24947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496D88-A4F4-4238-93A2-AFA087082D4F}">
      <dsp:nvSpPr>
        <dsp:cNvPr id="0" name=""/>
        <dsp:cNvSpPr/>
      </dsp:nvSpPr>
      <dsp:spPr>
        <a:xfrm>
          <a:off x="1306571" y="2355064"/>
          <a:ext cx="2472234" cy="21314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37653A-BB26-4BB2-8EC1-0FF6FED80B7E}">
      <dsp:nvSpPr>
        <dsp:cNvPr id="0" name=""/>
        <dsp:cNvSpPr/>
      </dsp:nvSpPr>
      <dsp:spPr>
        <a:xfrm>
          <a:off x="2989626" y="4204990"/>
          <a:ext cx="289453" cy="24947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A38778-A3C9-441C-807C-C691DAF050BB}">
      <dsp:nvSpPr>
        <dsp:cNvPr id="0" name=""/>
        <dsp:cNvSpPr/>
      </dsp:nvSpPr>
      <dsp:spPr>
        <a:xfrm>
          <a:off x="5526086" y="2329723"/>
          <a:ext cx="2472234" cy="213149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/>
            <a:t>Divulgación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/>
            <a:t>Tablero de control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/>
            <a:t>BI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/>
            <a:t>Infografía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/>
            <a:t>Boletines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/>
            <a:t>Artículos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 err="1"/>
            <a:t>Fact</a:t>
          </a:r>
          <a:r>
            <a:rPr lang="es-CO" sz="1200" kern="1200" dirty="0"/>
            <a:t> </a:t>
          </a:r>
          <a:r>
            <a:rPr lang="es-CO" sz="1200" kern="1200" dirty="0" err="1"/>
            <a:t>Sheet</a:t>
          </a:r>
          <a:endParaRPr lang="es-CO" sz="1200" kern="1200" dirty="0"/>
        </a:p>
      </dsp:txBody>
      <dsp:txXfrm>
        <a:off x="5909730" y="2660491"/>
        <a:ext cx="1704946" cy="1469961"/>
      </dsp:txXfrm>
    </dsp:sp>
    <dsp:sp modelId="{DD829F95-E636-4B59-A7B4-DA67425960AC}">
      <dsp:nvSpPr>
        <dsp:cNvPr id="0" name=""/>
        <dsp:cNvSpPr/>
      </dsp:nvSpPr>
      <dsp:spPr>
        <a:xfrm>
          <a:off x="7216179" y="4177396"/>
          <a:ext cx="289453" cy="24947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AA1133-17A7-486C-A557-64AC66351645}">
      <dsp:nvSpPr>
        <dsp:cNvPr id="0" name=""/>
        <dsp:cNvSpPr/>
      </dsp:nvSpPr>
      <dsp:spPr>
        <a:xfrm>
          <a:off x="7632323" y="3499934"/>
          <a:ext cx="2472234" cy="21314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B87682-DA4C-4B2A-90D1-587A270A16BB}">
      <dsp:nvSpPr>
        <dsp:cNvPr id="0" name=""/>
        <dsp:cNvSpPr/>
      </dsp:nvSpPr>
      <dsp:spPr>
        <a:xfrm>
          <a:off x="7696549" y="4440947"/>
          <a:ext cx="289453" cy="24947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172F05-EA0C-4F0D-931F-CA449AED823C}">
      <dsp:nvSpPr>
        <dsp:cNvPr id="0" name=""/>
        <dsp:cNvSpPr/>
      </dsp:nvSpPr>
      <dsp:spPr>
        <a:xfrm>
          <a:off x="3419848" y="1164580"/>
          <a:ext cx="2472234" cy="213149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Objeto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/>
            <a:t>Lugar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/>
            <a:t>Denominador hospitalario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/>
            <a:t>Población especial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/>
            <a:t>Elementos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/>
            <a:t>Circulación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200" kern="1200" dirty="0"/>
        </a:p>
      </dsp:txBody>
      <dsp:txXfrm>
        <a:off x="3803492" y="1495348"/>
        <a:ext cx="1704946" cy="1469961"/>
      </dsp:txXfrm>
    </dsp:sp>
    <dsp:sp modelId="{D9DEBC9A-BFCC-4261-B39D-5ED9B47B5FCC}">
      <dsp:nvSpPr>
        <dsp:cNvPr id="0" name=""/>
        <dsp:cNvSpPr/>
      </dsp:nvSpPr>
      <dsp:spPr>
        <a:xfrm>
          <a:off x="5095864" y="1210757"/>
          <a:ext cx="289453" cy="24947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D6A0CF-CB0E-421E-B497-490F4E1A0127}">
      <dsp:nvSpPr>
        <dsp:cNvPr id="0" name=""/>
        <dsp:cNvSpPr/>
      </dsp:nvSpPr>
      <dsp:spPr>
        <a:xfrm>
          <a:off x="5526086" y="0"/>
          <a:ext cx="2472234" cy="21314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/>
          <a:srcRect/>
          <a:stretch>
            <a:fillRect l="-19000" r="-19000"/>
          </a:stretch>
        </a:blip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E79804-1DFC-476F-BA88-1FF72199811C}">
      <dsp:nvSpPr>
        <dsp:cNvPr id="0" name=""/>
        <dsp:cNvSpPr/>
      </dsp:nvSpPr>
      <dsp:spPr>
        <a:xfrm>
          <a:off x="5599109" y="935943"/>
          <a:ext cx="289453" cy="24947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A61674-70F2-4FED-84CB-D86D8E806981}">
      <dsp:nvSpPr>
        <dsp:cNvPr id="0" name=""/>
        <dsp:cNvSpPr/>
      </dsp:nvSpPr>
      <dsp:spPr>
        <a:xfrm>
          <a:off x="3115437" y="0"/>
          <a:ext cx="1861947" cy="103441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100" kern="1200" dirty="0"/>
            <a:t>Administración</a:t>
          </a:r>
        </a:p>
      </dsp:txBody>
      <dsp:txXfrm>
        <a:off x="3145734" y="30297"/>
        <a:ext cx="1801353" cy="973821"/>
      </dsp:txXfrm>
    </dsp:sp>
    <dsp:sp modelId="{E80DF0DB-0E26-4CCE-8521-BDE25A93648B}">
      <dsp:nvSpPr>
        <dsp:cNvPr id="0" name=""/>
        <dsp:cNvSpPr/>
      </dsp:nvSpPr>
      <dsp:spPr>
        <a:xfrm>
          <a:off x="5804916" y="0"/>
          <a:ext cx="1861947" cy="103441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283075"/>
            <a:satOff val="-25115"/>
            <a:lumOff val="-25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100" kern="1200" dirty="0"/>
            <a:t>Capacidades</a:t>
          </a:r>
        </a:p>
      </dsp:txBody>
      <dsp:txXfrm>
        <a:off x="5835213" y="30297"/>
        <a:ext cx="1801353" cy="973821"/>
      </dsp:txXfrm>
    </dsp:sp>
    <dsp:sp modelId="{B0224E02-B47B-49FF-B317-A63AD16E7FE7}">
      <dsp:nvSpPr>
        <dsp:cNvPr id="0" name=""/>
        <dsp:cNvSpPr/>
      </dsp:nvSpPr>
      <dsp:spPr>
        <a:xfrm>
          <a:off x="5003244" y="4396263"/>
          <a:ext cx="775811" cy="775811"/>
        </a:xfrm>
        <a:prstGeom prst="triangle">
          <a:avLst/>
        </a:prstGeom>
        <a:solidFill>
          <a:schemeClr val="accent2">
            <a:tint val="40000"/>
            <a:alpha val="90000"/>
            <a:hueOff val="-566151"/>
            <a:satOff val="-50231"/>
            <a:lumOff val="-5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118FAF-F1B8-4747-91E9-C5DDC65E1EAD}">
      <dsp:nvSpPr>
        <dsp:cNvPr id="0" name=""/>
        <dsp:cNvSpPr/>
      </dsp:nvSpPr>
      <dsp:spPr>
        <a:xfrm rot="240000">
          <a:off x="3063005" y="4063819"/>
          <a:ext cx="4656289" cy="325599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ACC632-ABA0-46D7-8519-BC159583AA07}">
      <dsp:nvSpPr>
        <dsp:cNvPr id="0" name=""/>
        <dsp:cNvSpPr/>
      </dsp:nvSpPr>
      <dsp:spPr>
        <a:xfrm rot="240000">
          <a:off x="5858702" y="3249741"/>
          <a:ext cx="1857815" cy="86555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100" kern="1200" dirty="0"/>
            <a:t>Responder</a:t>
          </a:r>
        </a:p>
      </dsp:txBody>
      <dsp:txXfrm>
        <a:off x="5900955" y="3291994"/>
        <a:ext cx="1773309" cy="781046"/>
      </dsp:txXfrm>
    </dsp:sp>
    <dsp:sp modelId="{BA15B18B-18A0-4C36-81C6-A47BF180CE17}">
      <dsp:nvSpPr>
        <dsp:cNvPr id="0" name=""/>
        <dsp:cNvSpPr/>
      </dsp:nvSpPr>
      <dsp:spPr>
        <a:xfrm rot="240000">
          <a:off x="5925939" y="2318767"/>
          <a:ext cx="1857815" cy="865552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100" kern="1200" dirty="0"/>
            <a:t>Informar</a:t>
          </a:r>
        </a:p>
      </dsp:txBody>
      <dsp:txXfrm>
        <a:off x="5968192" y="2361020"/>
        <a:ext cx="1773309" cy="781046"/>
      </dsp:txXfrm>
    </dsp:sp>
    <dsp:sp modelId="{8A5A5307-4C44-47A9-8992-DEFF670A700C}">
      <dsp:nvSpPr>
        <dsp:cNvPr id="0" name=""/>
        <dsp:cNvSpPr/>
      </dsp:nvSpPr>
      <dsp:spPr>
        <a:xfrm rot="240000">
          <a:off x="5993176" y="1408482"/>
          <a:ext cx="1857815" cy="865552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100" kern="1200" dirty="0"/>
            <a:t>Detectar</a:t>
          </a:r>
        </a:p>
      </dsp:txBody>
      <dsp:txXfrm>
        <a:off x="6035429" y="1450735"/>
        <a:ext cx="1773309" cy="781046"/>
      </dsp:txXfrm>
    </dsp:sp>
    <dsp:sp modelId="{4C6ADA0D-799F-4A49-A4E0-A2331A25B4D0}">
      <dsp:nvSpPr>
        <dsp:cNvPr id="0" name=""/>
        <dsp:cNvSpPr/>
      </dsp:nvSpPr>
      <dsp:spPr>
        <a:xfrm rot="240000">
          <a:off x="3248290" y="3059826"/>
          <a:ext cx="1751402" cy="872993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100" kern="1200" dirty="0"/>
            <a:t>Lineamientos</a:t>
          </a:r>
        </a:p>
      </dsp:txBody>
      <dsp:txXfrm>
        <a:off x="3290906" y="3102442"/>
        <a:ext cx="1666170" cy="787761"/>
      </dsp:txXfrm>
    </dsp:sp>
    <dsp:sp modelId="{4C664875-4D9C-4ACB-9D39-5D5EBFE76019}">
      <dsp:nvSpPr>
        <dsp:cNvPr id="0" name=""/>
        <dsp:cNvSpPr/>
      </dsp:nvSpPr>
      <dsp:spPr>
        <a:xfrm rot="240000">
          <a:off x="3262320" y="2132573"/>
          <a:ext cx="1857815" cy="865552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100" kern="1200" dirty="0"/>
            <a:t>Atributos</a:t>
          </a:r>
        </a:p>
      </dsp:txBody>
      <dsp:txXfrm>
        <a:off x="3304573" y="2174826"/>
        <a:ext cx="1773309" cy="7810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1969680D-DD3A-4388-9538-09B633D06D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4C25A6D-E5F5-4FE0-AC48-7EE1320B089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35123-B3CC-41E8-87E9-AE9F0F65B13F}" type="datetimeFigureOut">
              <a:rPr lang="es-CO" smtClean="0"/>
              <a:t>14/10/2020</a:t>
            </a:fld>
            <a:endParaRPr lang="es-CO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:a16="http://schemas.microsoft.com/office/drawing/2014/main" id="{A9E75968-654B-4ABC-B0C8-B001E7BDC9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>
            <a:extLst>
              <a:ext uri="{FF2B5EF4-FFF2-40B4-BE49-F238E27FC236}">
                <a16:creationId xmlns:a16="http://schemas.microsoft.com/office/drawing/2014/main" id="{869A93D5-101F-4EB9-8879-D7E29769DD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640463-3792-480F-B7FB-0846B5221BA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04D01F-5DAC-4D09-88B0-49192A4700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42BB1-9836-4839-9E66-27DE5C2E8082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D185-E929-441F-84D5-91A6C40D3042}" type="datetimeFigureOut">
              <a:rPr lang="es-CO" smtClean="0"/>
              <a:t>14/10/2020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823A-1543-4B85-903F-05E90A11CB0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7949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D185-E929-441F-84D5-91A6C40D3042}" type="datetimeFigureOut">
              <a:rPr lang="es-CO" smtClean="0"/>
              <a:t>14/10/2020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823A-1543-4B85-903F-05E90A11CB0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3380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D185-E929-441F-84D5-91A6C40D3042}" type="datetimeFigureOut">
              <a:rPr lang="es-CO" smtClean="0"/>
              <a:t>14/10/2020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823A-1543-4B85-903F-05E90A11CB0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8776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745AF258-BA07-482E-A281-77B52BE6B5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764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a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077D7CA0-BB1B-426A-B873-B9B33B559A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811A0F9B-5B4D-4CC8-983F-2C732C307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282" y="2419350"/>
            <a:ext cx="10131973" cy="1552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spc="-150"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21" name="Marcador de contenido 20">
            <a:extLst>
              <a:ext uri="{FF2B5EF4-FFF2-40B4-BE49-F238E27FC236}">
                <a16:creationId xmlns:a16="http://schemas.microsoft.com/office/drawing/2014/main" id="{0BFA6936-0586-4FE7-A1C7-F801ADB1EF0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03338" y="4445057"/>
            <a:ext cx="10131425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>
                <a:latin typeface="Helvetica" pitchFamily="2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s-ES" dirty="0"/>
              <a:t>Funcionario Responsable</a:t>
            </a:r>
          </a:p>
        </p:txBody>
      </p:sp>
      <p:sp>
        <p:nvSpPr>
          <p:cNvPr id="22" name="Marcador de contenido 20">
            <a:extLst>
              <a:ext uri="{FF2B5EF4-FFF2-40B4-BE49-F238E27FC236}">
                <a16:creationId xmlns:a16="http://schemas.microsoft.com/office/drawing/2014/main" id="{B1D8B8BC-3D50-4688-B07D-C0517D7B63D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303282" y="4872531"/>
            <a:ext cx="10131425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Helvetica" pitchFamily="2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s-ES" dirty="0"/>
              <a:t>Cargo</a:t>
            </a:r>
          </a:p>
        </p:txBody>
      </p:sp>
      <p:sp>
        <p:nvSpPr>
          <p:cNvPr id="23" name="Marcador de contenido 20">
            <a:extLst>
              <a:ext uri="{FF2B5EF4-FFF2-40B4-BE49-F238E27FC236}">
                <a16:creationId xmlns:a16="http://schemas.microsoft.com/office/drawing/2014/main" id="{81DBBC51-D15B-4207-BBC5-912124E7D3F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303281" y="5302962"/>
            <a:ext cx="10131425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>
                <a:latin typeface="Helvetica" pitchFamily="2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s-ES" dirty="0"/>
              <a:t>Dependencia</a:t>
            </a:r>
          </a:p>
        </p:txBody>
      </p:sp>
    </p:spTree>
    <p:extLst>
      <p:ext uri="{BB962C8B-B14F-4D97-AF65-F5344CB8AC3E}">
        <p14:creationId xmlns:p14="http://schemas.microsoft.com/office/powerpoint/2010/main" val="200008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ierre present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F3BF3334-D0F3-481D-8132-223500A090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5" name="Marcador de contenido 20">
            <a:extLst>
              <a:ext uri="{FF2B5EF4-FFF2-40B4-BE49-F238E27FC236}">
                <a16:creationId xmlns:a16="http://schemas.microsoft.com/office/drawing/2014/main" id="{F553981C-1BC9-4FE8-9294-0E75C89EDC3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124663" y="3400097"/>
            <a:ext cx="10131425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1">
                <a:latin typeface="Helvetica" pitchFamily="2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s-ES" dirty="0"/>
              <a:t>Funcionario Responsable</a:t>
            </a:r>
          </a:p>
        </p:txBody>
      </p:sp>
      <p:sp>
        <p:nvSpPr>
          <p:cNvPr id="6" name="Marcador de contenido 20">
            <a:extLst>
              <a:ext uri="{FF2B5EF4-FFF2-40B4-BE49-F238E27FC236}">
                <a16:creationId xmlns:a16="http://schemas.microsoft.com/office/drawing/2014/main" id="{B3357B8A-9A11-4D25-BB80-B93A3FFEA5B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124607" y="3827571"/>
            <a:ext cx="10131425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Helvetica" pitchFamily="2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s-ES" dirty="0"/>
              <a:t>Cargo - Correo</a:t>
            </a:r>
          </a:p>
        </p:txBody>
      </p:sp>
      <p:sp>
        <p:nvSpPr>
          <p:cNvPr id="7" name="Marcador de contenido 20">
            <a:extLst>
              <a:ext uri="{FF2B5EF4-FFF2-40B4-BE49-F238E27FC236}">
                <a16:creationId xmlns:a16="http://schemas.microsoft.com/office/drawing/2014/main" id="{79AF012C-C57A-494F-ADE0-770B84BB624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124606" y="4258002"/>
            <a:ext cx="10131425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0">
                <a:latin typeface="Helvetica" pitchFamily="2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s-ES" dirty="0"/>
              <a:t>Dependencia</a:t>
            </a:r>
          </a:p>
        </p:txBody>
      </p:sp>
    </p:spTree>
    <p:extLst>
      <p:ext uri="{BB962C8B-B14F-4D97-AF65-F5344CB8AC3E}">
        <p14:creationId xmlns:p14="http://schemas.microsoft.com/office/powerpoint/2010/main" val="230910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ido gráficas-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0ECD64B-35C2-47C9-A976-D70D97B64D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12" name="Título 8">
            <a:extLst>
              <a:ext uri="{FF2B5EF4-FFF2-40B4-BE49-F238E27FC236}">
                <a16:creationId xmlns:a16="http://schemas.microsoft.com/office/drawing/2014/main" id="{4CA13DDD-CD44-41D4-AEE4-9488B3181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390525"/>
            <a:ext cx="10782300" cy="400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latin typeface="Helvetica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3" name="Marcador de contenido 10">
            <a:extLst>
              <a:ext uri="{FF2B5EF4-FFF2-40B4-BE49-F238E27FC236}">
                <a16:creationId xmlns:a16="http://schemas.microsoft.com/office/drawing/2014/main" id="{A9340D9A-8862-4971-AE75-C277EA74601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57225" y="1114425"/>
            <a:ext cx="10782300" cy="51720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458173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D185-E929-441F-84D5-91A6C40D3042}" type="datetimeFigureOut">
              <a:rPr lang="es-CO" smtClean="0"/>
              <a:t>14/10/2020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823A-1543-4B85-903F-05E90A11CB0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7227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D185-E929-441F-84D5-91A6C40D3042}" type="datetimeFigureOut">
              <a:rPr lang="es-CO" smtClean="0"/>
              <a:t>14/10/2020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823A-1543-4B85-903F-05E90A11CB0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0745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D185-E929-441F-84D5-91A6C40D3042}" type="datetimeFigureOut">
              <a:rPr lang="es-CO" smtClean="0"/>
              <a:t>14/10/2020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823A-1543-4B85-903F-05E90A11CB0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2343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D185-E929-441F-84D5-91A6C40D3042}" type="datetimeFigureOut">
              <a:rPr lang="es-CO" smtClean="0"/>
              <a:t>14/10/2020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823A-1543-4B85-903F-05E90A11CB0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0951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D185-E929-441F-84D5-91A6C40D3042}" type="datetimeFigureOut">
              <a:rPr lang="es-CO" smtClean="0"/>
              <a:t>14/10/2020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823A-1543-4B85-903F-05E90A11CB0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9356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D185-E929-441F-84D5-91A6C40D3042}" type="datetimeFigureOut">
              <a:rPr lang="es-CO" smtClean="0"/>
              <a:t>14/10/2020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823A-1543-4B85-903F-05E90A11CB0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51284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D185-E929-441F-84D5-91A6C40D3042}" type="datetimeFigureOut">
              <a:rPr lang="es-CO" smtClean="0"/>
              <a:t>14/10/2020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823A-1543-4B85-903F-05E90A11CB0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7095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D185-E929-441F-84D5-91A6C40D3042}" type="datetimeFigureOut">
              <a:rPr lang="es-CO" smtClean="0"/>
              <a:t>14/10/2020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823A-1543-4B85-903F-05E90A11CB0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9407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BD185-E929-441F-84D5-91A6C40D3042}" type="datetimeFigureOut">
              <a:rPr lang="es-CO" smtClean="0"/>
              <a:t>14/10/2020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4823A-1543-4B85-903F-05E90A11CB0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9293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467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7052BB-2718-43BC-A6BE-D950240D1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s-CO"/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D944192A-B1AE-4684-B4E3-FC44337CF470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377492888"/>
              </p:ext>
            </p:extLst>
          </p:nvPr>
        </p:nvGraphicFramePr>
        <p:xfrm>
          <a:off x="657225" y="1114425"/>
          <a:ext cx="10782300" cy="5172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31E71FC4-90E7-4DFE-9EA7-538413D39D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9769" y="266700"/>
            <a:ext cx="533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737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B53C2F0-6AE0-4B21-BD2C-B50CF2BC542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s-ES" dirty="0"/>
              <a:t>Dirección de Vigilancia y Análisis del Riesgo en Salud Pública</a:t>
            </a:r>
          </a:p>
          <a:p>
            <a:endParaRPr lang="es-ES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B7A3807-EDE1-4995-A435-C6A558EA427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636C60E9-38F0-45E3-AA57-650EC38BCAC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94196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22BA83-BF92-4843-860F-2F5613E9E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¿La vigilancia es una función esencial?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DAFF71-AE7F-4A3F-B8A7-BF07A55FE21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Dirección de Vigilancia y Análisis del Riesgo en Salud Pública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D2CA90A-4D72-4AA8-9271-16575E5C679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s-ES" dirty="0"/>
              <a:t>Instituto Nacional de Salud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BA399DA-082F-4A9D-98A8-315B8FFF08D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303281" y="5302962"/>
            <a:ext cx="10131425" cy="561126"/>
          </a:xfrm>
        </p:spPr>
        <p:txBody>
          <a:bodyPr>
            <a:normAutofit/>
          </a:bodyPr>
          <a:lstStyle/>
          <a:p>
            <a:r>
              <a:rPr lang="es-ES" dirty="0"/>
              <a:t>13 de octubre de 2020</a:t>
            </a:r>
          </a:p>
        </p:txBody>
      </p:sp>
    </p:spTree>
    <p:extLst>
      <p:ext uri="{BB962C8B-B14F-4D97-AF65-F5344CB8AC3E}">
        <p14:creationId xmlns:p14="http://schemas.microsoft.com/office/powerpoint/2010/main" val="133394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FE9B2831-BFD4-4629-B3F8-DBAA53774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s-CO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CE62A95A-E3D5-474B-8CF3-CB874FFC783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2050" name="Picture 2" descr="OPS/OMS Paraguay - Curso Virtual de Funciones Esenciales de Salud Pública">
            <a:extLst>
              <a:ext uri="{FF2B5EF4-FFF2-40B4-BE49-F238E27FC236}">
                <a16:creationId xmlns:a16="http://schemas.microsoft.com/office/drawing/2014/main" id="{AD90DB7C-DDEE-47EE-9E1C-AB3A3DCA5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035" y="225725"/>
            <a:ext cx="6806240" cy="68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9F27B1ED-F7B1-47C9-B626-463083CE9ABC}"/>
              </a:ext>
            </a:extLst>
          </p:cNvPr>
          <p:cNvSpPr/>
          <p:nvPr/>
        </p:nvSpPr>
        <p:spPr>
          <a:xfrm rot="8194408">
            <a:off x="6418049" y="332915"/>
            <a:ext cx="603849" cy="73324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4403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3E2E4A-6BD0-4ECA-8551-16D45A193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6B41D7-83D8-4E61-9FE4-E785BB0E790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074" name="Picture 2" descr="Arquitectura: 5 datos fascinantes sobre las Torres Gemelas. | by J. C.  Mefistófeles | Medium">
            <a:extLst>
              <a:ext uri="{FF2B5EF4-FFF2-40B4-BE49-F238E27FC236}">
                <a16:creationId xmlns:a16="http://schemas.microsoft.com/office/drawing/2014/main" id="{F8FF7CEB-9C55-4A99-B6A3-E5A1B4590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1453192"/>
            <a:ext cx="71437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850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B2A5590D-6F2D-4714-8CEF-3E2DCAE2CF1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2"/>
          <a:srcRect r="1" b="15560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66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79966C-3147-45AD-AA12-D6E553BC6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s-CO"/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377C10A3-3F80-4B2F-A520-221BF2B29D37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756036476"/>
              </p:ext>
            </p:extLst>
          </p:nvPr>
        </p:nvGraphicFramePr>
        <p:xfrm>
          <a:off x="704850" y="2054704"/>
          <a:ext cx="10782300" cy="5172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9D87445C-2DC9-4FB7-8116-DA0E191005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8565" y="1031215"/>
            <a:ext cx="52197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82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CC7C2F-8AB3-4169-8F36-AEC0715F1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s-CO"/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5A93B082-8418-416E-A25C-3761255166C6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591966448"/>
              </p:ext>
            </p:extLst>
          </p:nvPr>
        </p:nvGraphicFramePr>
        <p:xfrm>
          <a:off x="657225" y="1114425"/>
          <a:ext cx="11411130" cy="5631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F7AA44F4-E214-4C21-92BE-61E51B98E2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5342" y="266700"/>
            <a:ext cx="522922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7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2EFAF1-5B7B-4A15-BABF-333CE521C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1BD357-DF05-4BC7-8EC4-B8D820DE9EB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51FF264-6E13-48FA-8337-DB459A5B4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927" y="333375"/>
            <a:ext cx="5076825" cy="619125"/>
          </a:xfrm>
          <a:prstGeom prst="rect">
            <a:avLst/>
          </a:prstGeom>
        </p:spPr>
      </p:pic>
      <p:pic>
        <p:nvPicPr>
          <p:cNvPr id="7" name="Picture 26" descr="D:\ins\2017\informe_10\FETP\grafico2.jpg">
            <a:extLst>
              <a:ext uri="{FF2B5EF4-FFF2-40B4-BE49-F238E27FC236}">
                <a16:creationId xmlns:a16="http://schemas.microsoft.com/office/drawing/2014/main" id="{B737860D-846F-461A-B66A-01D4043C4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" b="2534"/>
          <a:stretch>
            <a:fillRect/>
          </a:stretch>
        </p:blipFill>
        <p:spPr bwMode="auto">
          <a:xfrm>
            <a:off x="3057255" y="1114425"/>
            <a:ext cx="5724435" cy="5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583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B74887-7506-4525-BACD-9316CCB19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Unas diferencia en conceptos</a:t>
            </a:r>
          </a:p>
        </p:txBody>
      </p:sp>
      <p:pic>
        <p:nvPicPr>
          <p:cNvPr id="1026" name="Picture 2" descr="CDC: Contact Tracing Not Needed for HCPs Exposed to COVID-19 | MedPage Today">
            <a:extLst>
              <a:ext uri="{FF2B5EF4-FFF2-40B4-BE49-F238E27FC236}">
                <a16:creationId xmlns:a16="http://schemas.microsoft.com/office/drawing/2014/main" id="{CE7EAC62-B023-4AFA-9F6A-7F0913576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000395"/>
            <a:ext cx="4320396" cy="288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luster network of the cases in Singapore for the COVID-19 global epidemic as of February 19, 2020 . The pink circles represent the imported cases where as the blue circles represent cases with no travel history to China. The larger dotted circles represent the COVID-19 disease clusters. Each blue arrow represents the direction in which the disease was transmitted. Pink arrows represent immediate family. Dates below the circles are the dates of case reporting.">
            <a:extLst>
              <a:ext uri="{FF2B5EF4-FFF2-40B4-BE49-F238E27FC236}">
                <a16:creationId xmlns:a16="http://schemas.microsoft.com/office/drawing/2014/main" id="{72ABEE99-82D5-4547-96F3-00B52027A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714375"/>
            <a:ext cx="4909422" cy="277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49B7435-0486-409C-BBB7-50A946DEF7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7708" y="4018681"/>
            <a:ext cx="2859464" cy="274442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F0C1DFF-B6CE-40D5-85D9-C52481B475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9511" y="4143375"/>
            <a:ext cx="386715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767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12FA71FCFE6824CAD33B501C3F4DEA9" ma:contentTypeVersion="0" ma:contentTypeDescription="Crear nuevo documento." ma:contentTypeScope="" ma:versionID="5c0ff9131153c72c2cec0649222bae7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003a7f0c3253a501f94ede70caf17e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5FEB344-8384-4D75-A656-991113435A72}"/>
</file>

<file path=customXml/itemProps2.xml><?xml version="1.0" encoding="utf-8"?>
<ds:datastoreItem xmlns:ds="http://schemas.openxmlformats.org/officeDocument/2006/customXml" ds:itemID="{75418DF0-99A4-4FC8-B6B6-E9403C18788F}"/>
</file>

<file path=customXml/itemProps3.xml><?xml version="1.0" encoding="utf-8"?>
<ds:datastoreItem xmlns:ds="http://schemas.openxmlformats.org/officeDocument/2006/customXml" ds:itemID="{BD3BCAEE-A482-437A-8E86-BCE477B8E1C6}"/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116</Words>
  <Application>Microsoft Office PowerPoint</Application>
  <PresentationFormat>Panorámica</PresentationFormat>
  <Paragraphs>61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Helvetica</vt:lpstr>
      <vt:lpstr>Tema de Office</vt:lpstr>
      <vt:lpstr>Presentación de PowerPoint</vt:lpstr>
      <vt:lpstr>¿La vigilancia es una función esencial?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Unas diferencia en conceptos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Franklyn Edwin Prieto Alvarado</dc:creator>
  <cp:lastModifiedBy>Yenny Zulima Vasquez Alejo</cp:lastModifiedBy>
  <cp:revision>7</cp:revision>
  <dcterms:created xsi:type="dcterms:W3CDTF">2020-10-14T01:47:12Z</dcterms:created>
  <dcterms:modified xsi:type="dcterms:W3CDTF">2020-10-14T12:28:21Z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0x010100612FA71FCFE6824CAD33B501C3F4DEA9</vt:lpwstr>
  </property>
</Properties>
</file>